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5" r:id="rId4"/>
    <p:sldId id="259" r:id="rId5"/>
    <p:sldId id="261" r:id="rId6"/>
    <p:sldId id="260" r:id="rId7"/>
    <p:sldId id="262" r:id="rId8"/>
    <p:sldId id="328" r:id="rId9"/>
    <p:sldId id="342" r:id="rId10"/>
    <p:sldId id="343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6" r:id="rId24"/>
    <p:sldId id="277" r:id="rId25"/>
    <p:sldId id="278" r:id="rId26"/>
    <p:sldId id="279" r:id="rId27"/>
    <p:sldId id="280" r:id="rId28"/>
    <p:sldId id="281" r:id="rId29"/>
    <p:sldId id="287" r:id="rId30"/>
    <p:sldId id="282" r:id="rId31"/>
    <p:sldId id="283" r:id="rId32"/>
    <p:sldId id="285" r:id="rId33"/>
    <p:sldId id="284" r:id="rId34"/>
    <p:sldId id="286" r:id="rId35"/>
    <p:sldId id="292" r:id="rId36"/>
    <p:sldId id="293" r:id="rId37"/>
    <p:sldId id="288" r:id="rId38"/>
    <p:sldId id="289" r:id="rId39"/>
    <p:sldId id="290" r:id="rId40"/>
    <p:sldId id="291" r:id="rId41"/>
    <p:sldId id="294" r:id="rId42"/>
    <p:sldId id="299" r:id="rId43"/>
    <p:sldId id="298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41" r:id="rId58"/>
    <p:sldId id="313" r:id="rId59"/>
    <p:sldId id="314" r:id="rId60"/>
    <p:sldId id="315" r:id="rId61"/>
    <p:sldId id="316" r:id="rId62"/>
    <p:sldId id="320" r:id="rId63"/>
    <p:sldId id="321" r:id="rId64"/>
    <p:sldId id="322" r:id="rId65"/>
    <p:sldId id="323" r:id="rId66"/>
    <p:sldId id="325" r:id="rId67"/>
    <p:sldId id="326" r:id="rId68"/>
    <p:sldId id="327" r:id="rId69"/>
    <p:sldId id="319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29" r:id="rId80"/>
    <p:sldId id="381" r:id="rId81"/>
    <p:sldId id="345" r:id="rId82"/>
    <p:sldId id="331" r:id="rId83"/>
    <p:sldId id="346" r:id="rId84"/>
    <p:sldId id="347" r:id="rId85"/>
    <p:sldId id="348" r:id="rId86"/>
    <p:sldId id="349" r:id="rId87"/>
    <p:sldId id="352" r:id="rId88"/>
    <p:sldId id="353" r:id="rId89"/>
    <p:sldId id="354" r:id="rId90"/>
    <p:sldId id="355" r:id="rId91"/>
    <p:sldId id="360" r:id="rId92"/>
    <p:sldId id="361" r:id="rId93"/>
    <p:sldId id="356" r:id="rId94"/>
    <p:sldId id="357" r:id="rId95"/>
    <p:sldId id="359" r:id="rId96"/>
    <p:sldId id="358" r:id="rId97"/>
    <p:sldId id="362" r:id="rId98"/>
    <p:sldId id="363" r:id="rId99"/>
    <p:sldId id="364" r:id="rId100"/>
    <p:sldId id="366" r:id="rId101"/>
    <p:sldId id="367" r:id="rId102"/>
    <p:sldId id="368" r:id="rId103"/>
    <p:sldId id="369" r:id="rId104"/>
    <p:sldId id="370" r:id="rId105"/>
    <p:sldId id="371" r:id="rId106"/>
    <p:sldId id="375" r:id="rId107"/>
    <p:sldId id="372" r:id="rId108"/>
    <p:sldId id="373" r:id="rId109"/>
    <p:sldId id="374" r:id="rId110"/>
    <p:sldId id="376" r:id="rId111"/>
    <p:sldId id="377" r:id="rId112"/>
    <p:sldId id="378" r:id="rId113"/>
    <p:sldId id="365" r:id="rId114"/>
    <p:sldId id="379" r:id="rId115"/>
    <p:sldId id="350" r:id="rId116"/>
    <p:sldId id="351" r:id="rId117"/>
    <p:sldId id="317" r:id="rId118"/>
    <p:sldId id="318" r:id="rId119"/>
    <p:sldId id="344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y Parshin" userId="33371af5f60a0596" providerId="LiveId" clId="{35DFA75A-96B0-4D17-91BA-928D53D9C754}"/>
    <pc:docChg chg="undo custSel addSld delSld modSld sldOrd">
      <pc:chgData name="Sergey Parshin" userId="33371af5f60a0596" providerId="LiveId" clId="{35DFA75A-96B0-4D17-91BA-928D53D9C754}" dt="2019-10-14T22:49:11.151" v="10610" actId="2696"/>
      <pc:docMkLst>
        <pc:docMk/>
      </pc:docMkLst>
      <pc:sldChg chg="del">
        <pc:chgData name="Sergey Parshin" userId="33371af5f60a0596" providerId="LiveId" clId="{35DFA75A-96B0-4D17-91BA-928D53D9C754}" dt="2019-10-14T15:44:24.740" v="2239" actId="2696"/>
        <pc:sldMkLst>
          <pc:docMk/>
          <pc:sldMk cId="4105877307" sldId="295"/>
        </pc:sldMkLst>
      </pc:sldChg>
      <pc:sldChg chg="del">
        <pc:chgData name="Sergey Parshin" userId="33371af5f60a0596" providerId="LiveId" clId="{35DFA75A-96B0-4D17-91BA-928D53D9C754}" dt="2019-10-14T15:44:03.981" v="2238" actId="2696"/>
        <pc:sldMkLst>
          <pc:docMk/>
          <pc:sldMk cId="2792317123" sldId="296"/>
        </pc:sldMkLst>
      </pc:sldChg>
      <pc:sldChg chg="del">
        <pc:chgData name="Sergey Parshin" userId="33371af5f60a0596" providerId="LiveId" clId="{35DFA75A-96B0-4D17-91BA-928D53D9C754}" dt="2019-10-14T15:44:03.969" v="2237" actId="2696"/>
        <pc:sldMkLst>
          <pc:docMk/>
          <pc:sldMk cId="3014433544" sldId="297"/>
        </pc:sldMkLst>
      </pc:sldChg>
      <pc:sldChg chg="modSp">
        <pc:chgData name="Sergey Parshin" userId="33371af5f60a0596" providerId="LiveId" clId="{35DFA75A-96B0-4D17-91BA-928D53D9C754}" dt="2019-10-14T15:45:17.140" v="2241" actId="20577"/>
        <pc:sldMkLst>
          <pc:docMk/>
          <pc:sldMk cId="1217438487" sldId="302"/>
        </pc:sldMkLst>
        <pc:spChg chg="mod">
          <ac:chgData name="Sergey Parshin" userId="33371af5f60a0596" providerId="LiveId" clId="{35DFA75A-96B0-4D17-91BA-928D53D9C754}" dt="2019-10-14T15:45:17.140" v="2241" actId="20577"/>
          <ac:spMkLst>
            <pc:docMk/>
            <pc:sldMk cId="1217438487" sldId="302"/>
            <ac:spMk id="2" creationId="{F8B321D7-C404-4856-9E66-6CB7B12D6E75}"/>
          </ac:spMkLst>
        </pc:spChg>
      </pc:sldChg>
      <pc:sldChg chg="modSp">
        <pc:chgData name="Sergey Parshin" userId="33371af5f60a0596" providerId="LiveId" clId="{35DFA75A-96B0-4D17-91BA-928D53D9C754}" dt="2019-10-05T01:57:57.840" v="1890" actId="403"/>
        <pc:sldMkLst>
          <pc:docMk/>
          <pc:sldMk cId="4154992821" sldId="303"/>
        </pc:sldMkLst>
        <pc:spChg chg="mod">
          <ac:chgData name="Sergey Parshin" userId="33371af5f60a0596" providerId="LiveId" clId="{35DFA75A-96B0-4D17-91BA-928D53D9C754}" dt="2019-10-05T01:57:57.840" v="1890" actId="403"/>
          <ac:spMkLst>
            <pc:docMk/>
            <pc:sldMk cId="4154992821" sldId="303"/>
            <ac:spMk id="2" creationId="{1F5C86A5-5ABD-46C4-A17C-0BAF134B1699}"/>
          </ac:spMkLst>
        </pc:spChg>
      </pc:sldChg>
      <pc:sldChg chg="addSp delSp modSp">
        <pc:chgData name="Sergey Parshin" userId="33371af5f60a0596" providerId="LiveId" clId="{35DFA75A-96B0-4D17-91BA-928D53D9C754}" dt="2019-10-05T01:58:20.524" v="1898" actId="478"/>
        <pc:sldMkLst>
          <pc:docMk/>
          <pc:sldMk cId="1842760542" sldId="304"/>
        </pc:sldMkLst>
        <pc:spChg chg="mod">
          <ac:chgData name="Sergey Parshin" userId="33371af5f60a0596" providerId="LiveId" clId="{35DFA75A-96B0-4D17-91BA-928D53D9C754}" dt="2019-10-05T01:58:13.655" v="1896" actId="20577"/>
          <ac:spMkLst>
            <pc:docMk/>
            <pc:sldMk cId="1842760542" sldId="304"/>
            <ac:spMk id="2" creationId="{1F5C86A5-5ABD-46C4-A17C-0BAF134B1699}"/>
          </ac:spMkLst>
        </pc:spChg>
        <pc:spChg chg="del">
          <ac:chgData name="Sergey Parshin" userId="33371af5f60a0596" providerId="LiveId" clId="{35DFA75A-96B0-4D17-91BA-928D53D9C754}" dt="2019-10-05T01:58:17.685" v="1897" actId="478"/>
          <ac:spMkLst>
            <pc:docMk/>
            <pc:sldMk cId="1842760542" sldId="304"/>
            <ac:spMk id="3" creationId="{C87347FD-D55D-438C-9C55-E34BC125B8F2}"/>
          </ac:spMkLst>
        </pc:spChg>
        <pc:spChg chg="add del mod">
          <ac:chgData name="Sergey Parshin" userId="33371af5f60a0596" providerId="LiveId" clId="{35DFA75A-96B0-4D17-91BA-928D53D9C754}" dt="2019-10-05T01:58:20.524" v="1898" actId="478"/>
          <ac:spMkLst>
            <pc:docMk/>
            <pc:sldMk cId="1842760542" sldId="304"/>
            <ac:spMk id="6" creationId="{C2927478-DD69-4775-B1AB-8AD3B9E65EF3}"/>
          </ac:spMkLst>
        </pc:spChg>
      </pc:sldChg>
      <pc:sldChg chg="addSp delSp modSp">
        <pc:chgData name="Sergey Parshin" userId="33371af5f60a0596" providerId="LiveId" clId="{35DFA75A-96B0-4D17-91BA-928D53D9C754}" dt="2019-10-05T01:58:35.733" v="1922" actId="478"/>
        <pc:sldMkLst>
          <pc:docMk/>
          <pc:sldMk cId="2819733360" sldId="305"/>
        </pc:sldMkLst>
        <pc:spChg chg="mod">
          <ac:chgData name="Sergey Parshin" userId="33371af5f60a0596" providerId="LiveId" clId="{35DFA75A-96B0-4D17-91BA-928D53D9C754}" dt="2019-10-05T01:58:29.693" v="1920" actId="20577"/>
          <ac:spMkLst>
            <pc:docMk/>
            <pc:sldMk cId="2819733360" sldId="305"/>
            <ac:spMk id="2" creationId="{1F5C86A5-5ABD-46C4-A17C-0BAF134B1699}"/>
          </ac:spMkLst>
        </pc:spChg>
        <pc:spChg chg="del">
          <ac:chgData name="Sergey Parshin" userId="33371af5f60a0596" providerId="LiveId" clId="{35DFA75A-96B0-4D17-91BA-928D53D9C754}" dt="2019-10-05T01:58:33.055" v="1921" actId="478"/>
          <ac:spMkLst>
            <pc:docMk/>
            <pc:sldMk cId="2819733360" sldId="305"/>
            <ac:spMk id="3" creationId="{C87347FD-D55D-438C-9C55-E34BC125B8F2}"/>
          </ac:spMkLst>
        </pc:spChg>
        <pc:spChg chg="add del mod">
          <ac:chgData name="Sergey Parshin" userId="33371af5f60a0596" providerId="LiveId" clId="{35DFA75A-96B0-4D17-91BA-928D53D9C754}" dt="2019-10-05T01:58:35.733" v="1922" actId="478"/>
          <ac:spMkLst>
            <pc:docMk/>
            <pc:sldMk cId="2819733360" sldId="305"/>
            <ac:spMk id="6" creationId="{44BEBBE3-DB3A-4024-B870-5FE612978D03}"/>
          </ac:spMkLst>
        </pc:spChg>
      </pc:sldChg>
      <pc:sldChg chg="delSp modSp">
        <pc:chgData name="Sergey Parshin" userId="33371af5f60a0596" providerId="LiveId" clId="{35DFA75A-96B0-4D17-91BA-928D53D9C754}" dt="2019-10-05T01:58:46.914" v="1930" actId="478"/>
        <pc:sldMkLst>
          <pc:docMk/>
          <pc:sldMk cId="1688929206" sldId="306"/>
        </pc:sldMkLst>
        <pc:spChg chg="mod">
          <ac:chgData name="Sergey Parshin" userId="33371af5f60a0596" providerId="LiveId" clId="{35DFA75A-96B0-4D17-91BA-928D53D9C754}" dt="2019-10-05T01:58:44.136" v="1929" actId="20577"/>
          <ac:spMkLst>
            <pc:docMk/>
            <pc:sldMk cId="1688929206" sldId="306"/>
            <ac:spMk id="2" creationId="{1F5C86A5-5ABD-46C4-A17C-0BAF134B1699}"/>
          </ac:spMkLst>
        </pc:spChg>
        <pc:spChg chg="del mod">
          <ac:chgData name="Sergey Parshin" userId="33371af5f60a0596" providerId="LiveId" clId="{35DFA75A-96B0-4D17-91BA-928D53D9C754}" dt="2019-10-05T01:58:46.914" v="1930" actId="478"/>
          <ac:spMkLst>
            <pc:docMk/>
            <pc:sldMk cId="1688929206" sldId="306"/>
            <ac:spMk id="3" creationId="{C87347FD-D55D-438C-9C55-E34BC125B8F2}"/>
          </ac:spMkLst>
        </pc:spChg>
      </pc:sldChg>
      <pc:sldChg chg="modSp">
        <pc:chgData name="Sergey Parshin" userId="33371af5f60a0596" providerId="LiveId" clId="{35DFA75A-96B0-4D17-91BA-928D53D9C754}" dt="2019-10-05T01:58:56.848" v="1933" actId="20577"/>
        <pc:sldMkLst>
          <pc:docMk/>
          <pc:sldMk cId="3169803207" sldId="307"/>
        </pc:sldMkLst>
        <pc:spChg chg="mod">
          <ac:chgData name="Sergey Parshin" userId="33371af5f60a0596" providerId="LiveId" clId="{35DFA75A-96B0-4D17-91BA-928D53D9C754}" dt="2019-10-05T01:58:56.848" v="1933" actId="20577"/>
          <ac:spMkLst>
            <pc:docMk/>
            <pc:sldMk cId="3169803207" sldId="307"/>
            <ac:spMk id="2" creationId="{AC8776BD-316E-4360-B6AB-29DE0C6FDBCA}"/>
          </ac:spMkLst>
        </pc:spChg>
      </pc:sldChg>
      <pc:sldChg chg="addSp delSp modSp">
        <pc:chgData name="Sergey Parshin" userId="33371af5f60a0596" providerId="LiveId" clId="{35DFA75A-96B0-4D17-91BA-928D53D9C754}" dt="2019-10-05T01:59:22.806" v="1955" actId="478"/>
        <pc:sldMkLst>
          <pc:docMk/>
          <pc:sldMk cId="1684441545" sldId="308"/>
        </pc:sldMkLst>
        <pc:spChg chg="mod">
          <ac:chgData name="Sergey Parshin" userId="33371af5f60a0596" providerId="LiveId" clId="{35DFA75A-96B0-4D17-91BA-928D53D9C754}" dt="2019-10-05T01:59:16.225" v="1953" actId="20577"/>
          <ac:spMkLst>
            <pc:docMk/>
            <pc:sldMk cId="1684441545" sldId="308"/>
            <ac:spMk id="2" creationId="{1F5C86A5-5ABD-46C4-A17C-0BAF134B1699}"/>
          </ac:spMkLst>
        </pc:spChg>
        <pc:spChg chg="del mod">
          <ac:chgData name="Sergey Parshin" userId="33371af5f60a0596" providerId="LiveId" clId="{35DFA75A-96B0-4D17-91BA-928D53D9C754}" dt="2019-10-05T01:59:20.372" v="1954" actId="478"/>
          <ac:spMkLst>
            <pc:docMk/>
            <pc:sldMk cId="1684441545" sldId="308"/>
            <ac:spMk id="3" creationId="{C87347FD-D55D-438C-9C55-E34BC125B8F2}"/>
          </ac:spMkLst>
        </pc:spChg>
        <pc:spChg chg="add del mod">
          <ac:chgData name="Sergey Parshin" userId="33371af5f60a0596" providerId="LiveId" clId="{35DFA75A-96B0-4D17-91BA-928D53D9C754}" dt="2019-10-05T01:59:22.806" v="1955" actId="478"/>
          <ac:spMkLst>
            <pc:docMk/>
            <pc:sldMk cId="1684441545" sldId="308"/>
            <ac:spMk id="5" creationId="{8245967B-9126-44FE-BD54-3A6DAD9C7207}"/>
          </ac:spMkLst>
        </pc:spChg>
      </pc:sldChg>
      <pc:sldChg chg="delSp modSp">
        <pc:chgData name="Sergey Parshin" userId="33371af5f60a0596" providerId="LiveId" clId="{35DFA75A-96B0-4D17-91BA-928D53D9C754}" dt="2019-10-05T01:59:37.174" v="1965" actId="1076"/>
        <pc:sldMkLst>
          <pc:docMk/>
          <pc:sldMk cId="2400846880" sldId="309"/>
        </pc:sldMkLst>
        <pc:spChg chg="mod">
          <ac:chgData name="Sergey Parshin" userId="33371af5f60a0596" providerId="LiveId" clId="{35DFA75A-96B0-4D17-91BA-928D53D9C754}" dt="2019-10-05T01:59:37.174" v="1965" actId="1076"/>
          <ac:spMkLst>
            <pc:docMk/>
            <pc:sldMk cId="2400846880" sldId="309"/>
            <ac:spMk id="2" creationId="{1F5C86A5-5ABD-46C4-A17C-0BAF134B1699}"/>
          </ac:spMkLst>
        </pc:spChg>
        <pc:spChg chg="del mod">
          <ac:chgData name="Sergey Parshin" userId="33371af5f60a0596" providerId="LiveId" clId="{35DFA75A-96B0-4D17-91BA-928D53D9C754}" dt="2019-10-05T01:59:33.848" v="1964" actId="478"/>
          <ac:spMkLst>
            <pc:docMk/>
            <pc:sldMk cId="2400846880" sldId="309"/>
            <ac:spMk id="3" creationId="{C87347FD-D55D-438C-9C55-E34BC125B8F2}"/>
          </ac:spMkLst>
        </pc:spChg>
      </pc:sldChg>
      <pc:sldChg chg="delSp modSp">
        <pc:chgData name="Sergey Parshin" userId="33371af5f60a0596" providerId="LiveId" clId="{35DFA75A-96B0-4D17-91BA-928D53D9C754}" dt="2019-10-05T01:59:50.160" v="1969" actId="478"/>
        <pc:sldMkLst>
          <pc:docMk/>
          <pc:sldMk cId="3710469057" sldId="310"/>
        </pc:sldMkLst>
        <pc:spChg chg="mod">
          <ac:chgData name="Sergey Parshin" userId="33371af5f60a0596" providerId="LiveId" clId="{35DFA75A-96B0-4D17-91BA-928D53D9C754}" dt="2019-10-05T01:59:41.488" v="1968"/>
          <ac:spMkLst>
            <pc:docMk/>
            <pc:sldMk cId="3710469057" sldId="310"/>
            <ac:spMk id="2" creationId="{1F5C86A5-5ABD-46C4-A17C-0BAF134B1699}"/>
          </ac:spMkLst>
        </pc:spChg>
        <pc:spChg chg="del mod">
          <ac:chgData name="Sergey Parshin" userId="33371af5f60a0596" providerId="LiveId" clId="{35DFA75A-96B0-4D17-91BA-928D53D9C754}" dt="2019-10-05T01:59:50.160" v="1969" actId="478"/>
          <ac:spMkLst>
            <pc:docMk/>
            <pc:sldMk cId="3710469057" sldId="310"/>
            <ac:spMk id="3" creationId="{C87347FD-D55D-438C-9C55-E34BC125B8F2}"/>
          </ac:spMkLst>
        </pc:spChg>
      </pc:sldChg>
      <pc:sldChg chg="modSp">
        <pc:chgData name="Sergey Parshin" userId="33371af5f60a0596" providerId="LiveId" clId="{35DFA75A-96B0-4D17-91BA-928D53D9C754}" dt="2019-10-04T22:27:20.912" v="20" actId="20577"/>
        <pc:sldMkLst>
          <pc:docMk/>
          <pc:sldMk cId="236119335" sldId="317"/>
        </pc:sldMkLst>
        <pc:spChg chg="mod">
          <ac:chgData name="Sergey Parshin" userId="33371af5f60a0596" providerId="LiveId" clId="{35DFA75A-96B0-4D17-91BA-928D53D9C754}" dt="2019-10-04T22:27:20.912" v="20" actId="20577"/>
          <ac:spMkLst>
            <pc:docMk/>
            <pc:sldMk cId="236119335" sldId="317"/>
            <ac:spMk id="2" creationId="{0F5E4F47-9DA8-4CCF-805C-3F7A13EEE530}"/>
          </ac:spMkLst>
        </pc:spChg>
      </pc:sldChg>
      <pc:sldChg chg="modSp">
        <pc:chgData name="Sergey Parshin" userId="33371af5f60a0596" providerId="LiveId" clId="{35DFA75A-96B0-4D17-91BA-928D53D9C754}" dt="2019-10-04T22:27:46.683" v="45" actId="20577"/>
        <pc:sldMkLst>
          <pc:docMk/>
          <pc:sldMk cId="1326398291" sldId="318"/>
        </pc:sldMkLst>
        <pc:spChg chg="mod">
          <ac:chgData name="Sergey Parshin" userId="33371af5f60a0596" providerId="LiveId" clId="{35DFA75A-96B0-4D17-91BA-928D53D9C754}" dt="2019-10-04T22:27:46.683" v="45" actId="20577"/>
          <ac:spMkLst>
            <pc:docMk/>
            <pc:sldMk cId="1326398291" sldId="318"/>
            <ac:spMk id="2" creationId="{0F5E4F47-9DA8-4CCF-805C-3F7A13EEE530}"/>
          </ac:spMkLst>
        </pc:spChg>
      </pc:sldChg>
      <pc:sldChg chg="modSp ord">
        <pc:chgData name="Sergey Parshin" userId="33371af5f60a0596" providerId="LiveId" clId="{35DFA75A-96B0-4D17-91BA-928D53D9C754}" dt="2019-10-05T01:55:49.686" v="1887" actId="20577"/>
        <pc:sldMkLst>
          <pc:docMk/>
          <pc:sldMk cId="102770265" sldId="319"/>
        </pc:sldMkLst>
        <pc:spChg chg="mod">
          <ac:chgData name="Sergey Parshin" userId="33371af5f60a0596" providerId="LiveId" clId="{35DFA75A-96B0-4D17-91BA-928D53D9C754}" dt="2019-10-05T01:55:49.686" v="1887" actId="20577"/>
          <ac:spMkLst>
            <pc:docMk/>
            <pc:sldMk cId="102770265" sldId="319"/>
            <ac:spMk id="5" creationId="{93675976-9EE9-4A00-8999-27AD7E0D25FF}"/>
          </ac:spMkLst>
        </pc:spChg>
      </pc:sldChg>
      <pc:sldChg chg="modSp">
        <pc:chgData name="Sergey Parshin" userId="33371af5f60a0596" providerId="LiveId" clId="{35DFA75A-96B0-4D17-91BA-928D53D9C754}" dt="2019-10-06T01:21:29.180" v="2165" actId="20577"/>
        <pc:sldMkLst>
          <pc:docMk/>
          <pc:sldMk cId="3972542501" sldId="328"/>
        </pc:sldMkLst>
        <pc:spChg chg="mod">
          <ac:chgData name="Sergey Parshin" userId="33371af5f60a0596" providerId="LiveId" clId="{35DFA75A-96B0-4D17-91BA-928D53D9C754}" dt="2019-10-06T01:18:48.469" v="2038" actId="20577"/>
          <ac:spMkLst>
            <pc:docMk/>
            <pc:sldMk cId="3972542501" sldId="328"/>
            <ac:spMk id="2" creationId="{F8B321D7-C404-4856-9E66-6CB7B12D6E75}"/>
          </ac:spMkLst>
        </pc:spChg>
        <pc:spChg chg="mod">
          <ac:chgData name="Sergey Parshin" userId="33371af5f60a0596" providerId="LiveId" clId="{35DFA75A-96B0-4D17-91BA-928D53D9C754}" dt="2019-10-06T01:21:29.180" v="2165" actId="20577"/>
          <ac:spMkLst>
            <pc:docMk/>
            <pc:sldMk cId="3972542501" sldId="328"/>
            <ac:spMk id="3" creationId="{544723AD-F869-4BAE-A672-2A9BC1C48CDD}"/>
          </ac:spMkLst>
        </pc:spChg>
      </pc:sldChg>
      <pc:sldChg chg="addSp delSp modSp add">
        <pc:chgData name="Sergey Parshin" userId="33371af5f60a0596" providerId="LiveId" clId="{35DFA75A-96B0-4D17-91BA-928D53D9C754}" dt="2019-10-14T22:16:11.894" v="10609" actId="478"/>
        <pc:sldMkLst>
          <pc:docMk/>
          <pc:sldMk cId="1064069654" sldId="329"/>
        </pc:sldMkLst>
        <pc:spChg chg="del">
          <ac:chgData name="Sergey Parshin" userId="33371af5f60a0596" providerId="LiveId" clId="{35DFA75A-96B0-4D17-91BA-928D53D9C754}" dt="2019-10-05T01:36:41.858" v="1374" actId="478"/>
          <ac:spMkLst>
            <pc:docMk/>
            <pc:sldMk cId="1064069654" sldId="329"/>
            <ac:spMk id="2" creationId="{809B14D6-4676-4B7A-9189-77EAFBEA3C13}"/>
          </ac:spMkLst>
        </pc:spChg>
        <pc:spChg chg="del">
          <ac:chgData name="Sergey Parshin" userId="33371af5f60a0596" providerId="LiveId" clId="{35DFA75A-96B0-4D17-91BA-928D53D9C754}" dt="2019-10-05T01:36:44.054" v="1375" actId="478"/>
          <ac:spMkLst>
            <pc:docMk/>
            <pc:sldMk cId="1064069654" sldId="329"/>
            <ac:spMk id="3" creationId="{77C4D3FB-42DB-4225-8B0D-7A70DBF49182}"/>
          </ac:spMkLst>
        </pc:spChg>
        <pc:spChg chg="add del mod">
          <ac:chgData name="Sergey Parshin" userId="33371af5f60a0596" providerId="LiveId" clId="{35DFA75A-96B0-4D17-91BA-928D53D9C754}" dt="2019-10-05T01:42:48.530" v="1438" actId="478"/>
          <ac:spMkLst>
            <pc:docMk/>
            <pc:sldMk cId="1064069654" sldId="329"/>
            <ac:spMk id="14" creationId="{B5FCFA05-106B-4203-BE21-864A8CA56978}"/>
          </ac:spMkLst>
        </pc:spChg>
        <pc:spChg chg="add mod">
          <ac:chgData name="Sergey Parshin" userId="33371af5f60a0596" providerId="LiveId" clId="{35DFA75A-96B0-4D17-91BA-928D53D9C754}" dt="2019-10-05T01:43:52.801" v="1444" actId="693"/>
          <ac:spMkLst>
            <pc:docMk/>
            <pc:sldMk cId="1064069654" sldId="329"/>
            <ac:spMk id="15" creationId="{814B4622-1AD6-4980-BAE2-D0CA48057E84}"/>
          </ac:spMkLst>
        </pc:spChg>
        <pc:spChg chg="add mod">
          <ac:chgData name="Sergey Parshin" userId="33371af5f60a0596" providerId="LiveId" clId="{35DFA75A-96B0-4D17-91BA-928D53D9C754}" dt="2019-10-05T01:45:27.605" v="1471" actId="1036"/>
          <ac:spMkLst>
            <pc:docMk/>
            <pc:sldMk cId="1064069654" sldId="329"/>
            <ac:spMk id="22" creationId="{DABBAD0C-8F41-4EA3-8593-3A694E51461E}"/>
          </ac:spMkLst>
        </pc:spChg>
        <pc:spChg chg="add mod">
          <ac:chgData name="Sergey Parshin" userId="33371af5f60a0596" providerId="LiveId" clId="{35DFA75A-96B0-4D17-91BA-928D53D9C754}" dt="2019-10-05T01:46:14.708" v="1481" actId="14100"/>
          <ac:spMkLst>
            <pc:docMk/>
            <pc:sldMk cId="1064069654" sldId="329"/>
            <ac:spMk id="30" creationId="{91E34702-EE0F-44BE-B3B2-BEAC1D12E2B6}"/>
          </ac:spMkLst>
        </pc:spChg>
        <pc:picChg chg="add del">
          <ac:chgData name="Sergey Parshin" userId="33371af5f60a0596" providerId="LiveId" clId="{35DFA75A-96B0-4D17-91BA-928D53D9C754}" dt="2019-10-05T01:32:58.403" v="1373"/>
          <ac:picMkLst>
            <pc:docMk/>
            <pc:sldMk cId="1064069654" sldId="329"/>
            <ac:picMk id="4" creationId="{31EEDA9B-700B-4069-B668-73A22B59DB40}"/>
          </ac:picMkLst>
        </pc:picChg>
        <pc:picChg chg="add mod">
          <ac:chgData name="Sergey Parshin" userId="33371af5f60a0596" providerId="LiveId" clId="{35DFA75A-96B0-4D17-91BA-928D53D9C754}" dt="2019-10-05T01:40:24.526" v="1409" actId="14100"/>
          <ac:picMkLst>
            <pc:docMk/>
            <pc:sldMk cId="1064069654" sldId="329"/>
            <ac:picMk id="5" creationId="{934980F4-CC28-4A32-9B82-AECE2B093EE0}"/>
          </ac:picMkLst>
        </pc:picChg>
        <pc:picChg chg="add del mod">
          <ac:chgData name="Sergey Parshin" userId="33371af5f60a0596" providerId="LiveId" clId="{35DFA75A-96B0-4D17-91BA-928D53D9C754}" dt="2019-10-05T01:37:19.374" v="1381"/>
          <ac:picMkLst>
            <pc:docMk/>
            <pc:sldMk cId="1064069654" sldId="329"/>
            <ac:picMk id="6" creationId="{404BF452-6A3B-45F7-B27E-D6F9AAF0FED4}"/>
          </ac:picMkLst>
        </pc:picChg>
        <pc:picChg chg="add mod">
          <ac:chgData name="Sergey Parshin" userId="33371af5f60a0596" providerId="LiveId" clId="{35DFA75A-96B0-4D17-91BA-928D53D9C754}" dt="2019-10-05T01:45:18.136" v="1457" actId="1076"/>
          <ac:picMkLst>
            <pc:docMk/>
            <pc:sldMk cId="1064069654" sldId="329"/>
            <ac:picMk id="7" creationId="{B797458F-5BDA-42E6-AC6E-890254A739A3}"/>
          </ac:picMkLst>
        </pc:picChg>
        <pc:picChg chg="add del mod">
          <ac:chgData name="Sergey Parshin" userId="33371af5f60a0596" providerId="LiveId" clId="{35DFA75A-96B0-4D17-91BA-928D53D9C754}" dt="2019-10-05T01:39:50.065" v="1404" actId="478"/>
          <ac:picMkLst>
            <pc:docMk/>
            <pc:sldMk cId="1064069654" sldId="329"/>
            <ac:picMk id="8" creationId="{77D30ADA-17C7-4738-9C75-8CB6C8CC795E}"/>
          </ac:picMkLst>
        </pc:picChg>
        <pc:picChg chg="add mod">
          <ac:chgData name="Sergey Parshin" userId="33371af5f60a0596" providerId="LiveId" clId="{35DFA75A-96B0-4D17-91BA-928D53D9C754}" dt="2019-10-05T01:40:31.766" v="1411" actId="14100"/>
          <ac:picMkLst>
            <pc:docMk/>
            <pc:sldMk cId="1064069654" sldId="329"/>
            <ac:picMk id="9" creationId="{E6B851C2-8FEE-4BD7-8F2D-787C4FB91B9F}"/>
          </ac:picMkLst>
        </pc:picChg>
        <pc:picChg chg="add del mod">
          <ac:chgData name="Sergey Parshin" userId="33371af5f60a0596" providerId="LiveId" clId="{35DFA75A-96B0-4D17-91BA-928D53D9C754}" dt="2019-10-05T01:40:57.311" v="1417"/>
          <ac:picMkLst>
            <pc:docMk/>
            <pc:sldMk cId="1064069654" sldId="329"/>
            <ac:picMk id="10" creationId="{E11BB01D-8A87-45D3-BD39-9C224934B2DD}"/>
          </ac:picMkLst>
        </pc:picChg>
        <pc:picChg chg="add del mod">
          <ac:chgData name="Sergey Parshin" userId="33371af5f60a0596" providerId="LiveId" clId="{35DFA75A-96B0-4D17-91BA-928D53D9C754}" dt="2019-10-05T01:41:20.151" v="1421" actId="478"/>
          <ac:picMkLst>
            <pc:docMk/>
            <pc:sldMk cId="1064069654" sldId="329"/>
            <ac:picMk id="11" creationId="{2B03DD3A-6B1C-4C2F-8DAF-AA521D1D419D}"/>
          </ac:picMkLst>
        </pc:picChg>
        <pc:picChg chg="add del mod">
          <ac:chgData name="Sergey Parshin" userId="33371af5f60a0596" providerId="LiveId" clId="{35DFA75A-96B0-4D17-91BA-928D53D9C754}" dt="2019-10-05T01:41:42.139" v="1429" actId="478"/>
          <ac:picMkLst>
            <pc:docMk/>
            <pc:sldMk cId="1064069654" sldId="329"/>
            <ac:picMk id="12" creationId="{49E99D37-6A36-4007-9AB2-2A90C6101208}"/>
          </ac:picMkLst>
        </pc:picChg>
        <pc:picChg chg="add mod">
          <ac:chgData name="Sergey Parshin" userId="33371af5f60a0596" providerId="LiveId" clId="{35DFA75A-96B0-4D17-91BA-928D53D9C754}" dt="2019-10-05T01:42:06.701" v="1434" actId="1076"/>
          <ac:picMkLst>
            <pc:docMk/>
            <pc:sldMk cId="1064069654" sldId="329"/>
            <ac:picMk id="13" creationId="{51424962-E153-4AA8-8FC2-FDE78C94C8FA}"/>
          </ac:picMkLst>
        </pc:picChg>
        <pc:cxnChg chg="add del mod">
          <ac:chgData name="Sergey Parshin" userId="33371af5f60a0596" providerId="LiveId" clId="{35DFA75A-96B0-4D17-91BA-928D53D9C754}" dt="2019-10-14T22:16:11.894" v="10609" actId="478"/>
          <ac:cxnSpMkLst>
            <pc:docMk/>
            <pc:sldMk cId="1064069654" sldId="329"/>
            <ac:cxnSpMk id="3" creationId="{EB64EFFB-0190-4E5F-A7AE-B1736430C460}"/>
          </ac:cxnSpMkLst>
        </pc:cxnChg>
        <pc:cxnChg chg="add mod">
          <ac:chgData name="Sergey Parshin" userId="33371af5f60a0596" providerId="LiveId" clId="{35DFA75A-96B0-4D17-91BA-928D53D9C754}" dt="2019-10-05T01:44:29.560" v="1449" actId="1582"/>
          <ac:cxnSpMkLst>
            <pc:docMk/>
            <pc:sldMk cId="1064069654" sldId="329"/>
            <ac:cxnSpMk id="17" creationId="{2E68487F-224A-4EDF-80BE-229CED59CC7B}"/>
          </ac:cxnSpMkLst>
        </pc:cxnChg>
        <pc:cxnChg chg="add mod">
          <ac:chgData name="Sergey Parshin" userId="33371af5f60a0596" providerId="LiveId" clId="{35DFA75A-96B0-4D17-91BA-928D53D9C754}" dt="2019-10-05T01:44:39.949" v="1452" actId="14100"/>
          <ac:cxnSpMkLst>
            <pc:docMk/>
            <pc:sldMk cId="1064069654" sldId="329"/>
            <ac:cxnSpMk id="19" creationId="{29BF5576-6D92-4EA5-B1F0-5AF6C715BE87}"/>
          </ac:cxnSpMkLst>
        </pc:cxnChg>
        <pc:cxnChg chg="add mod">
          <ac:chgData name="Sergey Parshin" userId="33371af5f60a0596" providerId="LiveId" clId="{35DFA75A-96B0-4D17-91BA-928D53D9C754}" dt="2019-10-05T01:45:41.524" v="1474" actId="14100"/>
          <ac:cxnSpMkLst>
            <pc:docMk/>
            <pc:sldMk cId="1064069654" sldId="329"/>
            <ac:cxnSpMk id="23" creationId="{671005CF-F0BE-4751-812C-F409C48C88DA}"/>
          </ac:cxnSpMkLst>
        </pc:cxnChg>
        <pc:cxnChg chg="add mod">
          <ac:chgData name="Sergey Parshin" userId="33371af5f60a0596" providerId="LiveId" clId="{35DFA75A-96B0-4D17-91BA-928D53D9C754}" dt="2019-10-05T01:45:58.460" v="1478" actId="14100"/>
          <ac:cxnSpMkLst>
            <pc:docMk/>
            <pc:sldMk cId="1064069654" sldId="329"/>
            <ac:cxnSpMk id="26" creationId="{93B61DF2-4C2B-45F8-991A-A315FABF1121}"/>
          </ac:cxnSpMkLst>
        </pc:cxnChg>
        <pc:cxnChg chg="add mod">
          <ac:chgData name="Sergey Parshin" userId="33371af5f60a0596" providerId="LiveId" clId="{35DFA75A-96B0-4D17-91BA-928D53D9C754}" dt="2019-10-05T01:46:38.075" v="1488" actId="14100"/>
          <ac:cxnSpMkLst>
            <pc:docMk/>
            <pc:sldMk cId="1064069654" sldId="329"/>
            <ac:cxnSpMk id="31" creationId="{0AF62B7E-E471-4EEB-A797-06B67B512D70}"/>
          </ac:cxnSpMkLst>
        </pc:cxnChg>
        <pc:cxnChg chg="add mod">
          <ac:chgData name="Sergey Parshin" userId="33371af5f60a0596" providerId="LiveId" clId="{35DFA75A-96B0-4D17-91BA-928D53D9C754}" dt="2019-10-05T01:46:35.099" v="1487" actId="14100"/>
          <ac:cxnSpMkLst>
            <pc:docMk/>
            <pc:sldMk cId="1064069654" sldId="329"/>
            <ac:cxnSpMk id="34" creationId="{FE420D1B-8EF7-4024-8C3A-CBA5ED2356E9}"/>
          </ac:cxnSpMkLst>
        </pc:cxnChg>
      </pc:sldChg>
      <pc:sldChg chg="add del">
        <pc:chgData name="Sergey Parshin" userId="33371af5f60a0596" providerId="LiveId" clId="{35DFA75A-96B0-4D17-91BA-928D53D9C754}" dt="2019-10-14T16:13:55.879" v="2243" actId="2696"/>
        <pc:sldMkLst>
          <pc:docMk/>
          <pc:sldMk cId="2748444816" sldId="330"/>
        </pc:sldMkLst>
      </pc:sldChg>
      <pc:sldChg chg="modSp add">
        <pc:chgData name="Sergey Parshin" userId="33371af5f60a0596" providerId="LiveId" clId="{35DFA75A-96B0-4D17-91BA-928D53D9C754}" dt="2019-10-14T16:19:04.409" v="2739" actId="404"/>
        <pc:sldMkLst>
          <pc:docMk/>
          <pc:sldMk cId="3649081733" sldId="331"/>
        </pc:sldMkLst>
        <pc:spChg chg="mod">
          <ac:chgData name="Sergey Parshin" userId="33371af5f60a0596" providerId="LiveId" clId="{35DFA75A-96B0-4D17-91BA-928D53D9C754}" dt="2019-10-14T16:15:23.584" v="2409" actId="20577"/>
          <ac:spMkLst>
            <pc:docMk/>
            <pc:sldMk cId="3649081733" sldId="331"/>
            <ac:spMk id="2" creationId="{2500A37E-007C-49A6-905B-3E39F783125F}"/>
          </ac:spMkLst>
        </pc:spChg>
        <pc:spChg chg="mod">
          <ac:chgData name="Sergey Parshin" userId="33371af5f60a0596" providerId="LiveId" clId="{35DFA75A-96B0-4D17-91BA-928D53D9C754}" dt="2019-10-14T16:19:04.409" v="2739" actId="404"/>
          <ac:spMkLst>
            <pc:docMk/>
            <pc:sldMk cId="3649081733" sldId="331"/>
            <ac:spMk id="3" creationId="{1A121704-FD00-48D1-8C94-761236143187}"/>
          </ac:spMkLst>
        </pc:spChg>
      </pc:sldChg>
      <pc:sldChg chg="addSp delSp modSp add">
        <pc:chgData name="Sergey Parshin" userId="33371af5f60a0596" providerId="LiveId" clId="{35DFA75A-96B0-4D17-91BA-928D53D9C754}" dt="2019-10-05T01:50:27.388" v="1669" actId="207"/>
        <pc:sldMkLst>
          <pc:docMk/>
          <pc:sldMk cId="2470995929" sldId="332"/>
        </pc:sldMkLst>
        <pc:spChg chg="mod">
          <ac:chgData name="Sergey Parshin" userId="33371af5f60a0596" providerId="LiveId" clId="{35DFA75A-96B0-4D17-91BA-928D53D9C754}" dt="2019-10-05T00:56:43.730" v="187" actId="14100"/>
          <ac:spMkLst>
            <pc:docMk/>
            <pc:sldMk cId="2470995929" sldId="332"/>
            <ac:spMk id="2" creationId="{444FC6A2-5A40-4204-A08E-B7176AFEB2AF}"/>
          </ac:spMkLst>
        </pc:spChg>
        <pc:spChg chg="add del">
          <ac:chgData name="Sergey Parshin" userId="33371af5f60a0596" providerId="LiveId" clId="{35DFA75A-96B0-4D17-91BA-928D53D9C754}" dt="2019-10-05T00:54:51.526" v="169"/>
          <ac:spMkLst>
            <pc:docMk/>
            <pc:sldMk cId="2470995929" sldId="332"/>
            <ac:spMk id="3" creationId="{AB3DC6FB-DB9A-4A5F-9388-1DDEB6D470F1}"/>
          </ac:spMkLst>
        </pc:spChg>
        <pc:spChg chg="mod">
          <ac:chgData name="Sergey Parshin" userId="33371af5f60a0596" providerId="LiveId" clId="{35DFA75A-96B0-4D17-91BA-928D53D9C754}" dt="2019-10-05T01:50:27.388" v="1669" actId="207"/>
          <ac:spMkLst>
            <pc:docMk/>
            <pc:sldMk cId="2470995929" sldId="332"/>
            <ac:spMk id="5" creationId="{93675976-9EE9-4A00-8999-27AD7E0D25FF}"/>
          </ac:spMkLst>
        </pc:spChg>
        <pc:picChg chg="del">
          <ac:chgData name="Sergey Parshin" userId="33371af5f60a0596" providerId="LiveId" clId="{35DFA75A-96B0-4D17-91BA-928D53D9C754}" dt="2019-10-05T00:55:28.076" v="182" actId="478"/>
          <ac:picMkLst>
            <pc:docMk/>
            <pc:sldMk cId="2470995929" sldId="332"/>
            <ac:picMk id="4" creationId="{9655689E-A6DF-4A07-A0C5-0DBFABD8D7A9}"/>
          </ac:picMkLst>
        </pc:picChg>
        <pc:picChg chg="add mod">
          <ac:chgData name="Sergey Parshin" userId="33371af5f60a0596" providerId="LiveId" clId="{35DFA75A-96B0-4D17-91BA-928D53D9C754}" dt="2019-10-05T00:56:14.467" v="184" actId="1076"/>
          <ac:picMkLst>
            <pc:docMk/>
            <pc:sldMk cId="2470995929" sldId="332"/>
            <ac:picMk id="6" creationId="{C5538177-6F6B-462A-8E27-FCA07ED6B467}"/>
          </ac:picMkLst>
        </pc:picChg>
      </pc:sldChg>
      <pc:sldChg chg="addSp delSp modSp add">
        <pc:chgData name="Sergey Parshin" userId="33371af5f60a0596" providerId="LiveId" clId="{35DFA75A-96B0-4D17-91BA-928D53D9C754}" dt="2019-10-05T01:51:00.558" v="1739" actId="6549"/>
        <pc:sldMkLst>
          <pc:docMk/>
          <pc:sldMk cId="3138838758" sldId="333"/>
        </pc:sldMkLst>
        <pc:spChg chg="mod">
          <ac:chgData name="Sergey Parshin" userId="33371af5f60a0596" providerId="LiveId" clId="{35DFA75A-96B0-4D17-91BA-928D53D9C754}" dt="2019-10-05T01:51:00.558" v="1739" actId="6549"/>
          <ac:spMkLst>
            <pc:docMk/>
            <pc:sldMk cId="3138838758" sldId="333"/>
            <ac:spMk id="5" creationId="{93675976-9EE9-4A00-8999-27AD7E0D25FF}"/>
          </ac:spMkLst>
        </pc:spChg>
        <pc:picChg chg="add mod">
          <ac:chgData name="Sergey Parshin" userId="33371af5f60a0596" providerId="LiveId" clId="{35DFA75A-96B0-4D17-91BA-928D53D9C754}" dt="2019-10-05T01:01:02.705" v="359" actId="1076"/>
          <ac:picMkLst>
            <pc:docMk/>
            <pc:sldMk cId="3138838758" sldId="333"/>
            <ac:picMk id="3" creationId="{AEBE7F80-B753-48B9-A641-9777456D0CDF}"/>
          </ac:picMkLst>
        </pc:picChg>
        <pc:picChg chg="del">
          <ac:chgData name="Sergey Parshin" userId="33371af5f60a0596" providerId="LiveId" clId="{35DFA75A-96B0-4D17-91BA-928D53D9C754}" dt="2019-10-05T01:00:59.012" v="357" actId="478"/>
          <ac:picMkLst>
            <pc:docMk/>
            <pc:sldMk cId="3138838758" sldId="333"/>
            <ac:picMk id="6" creationId="{C5538177-6F6B-462A-8E27-FCA07ED6B467}"/>
          </ac:picMkLst>
        </pc:picChg>
      </pc:sldChg>
      <pc:sldChg chg="addSp delSp modSp add">
        <pc:chgData name="Sergey Parshin" userId="33371af5f60a0596" providerId="LiveId" clId="{35DFA75A-96B0-4D17-91BA-928D53D9C754}" dt="2019-10-05T01:52:22.924" v="1859" actId="6549"/>
        <pc:sldMkLst>
          <pc:docMk/>
          <pc:sldMk cId="210367262" sldId="334"/>
        </pc:sldMkLst>
        <pc:spChg chg="mod">
          <ac:chgData name="Sergey Parshin" userId="33371af5f60a0596" providerId="LiveId" clId="{35DFA75A-96B0-4D17-91BA-928D53D9C754}" dt="2019-10-05T01:51:40.783" v="1752" actId="20577"/>
          <ac:spMkLst>
            <pc:docMk/>
            <pc:sldMk cId="210367262" sldId="334"/>
            <ac:spMk id="2" creationId="{444FC6A2-5A40-4204-A08E-B7176AFEB2AF}"/>
          </ac:spMkLst>
        </pc:spChg>
        <pc:spChg chg="mod">
          <ac:chgData name="Sergey Parshin" userId="33371af5f60a0596" providerId="LiveId" clId="{35DFA75A-96B0-4D17-91BA-928D53D9C754}" dt="2019-10-05T01:52:22.924" v="1859" actId="6549"/>
          <ac:spMkLst>
            <pc:docMk/>
            <pc:sldMk cId="210367262" sldId="334"/>
            <ac:spMk id="5" creationId="{93675976-9EE9-4A00-8999-27AD7E0D25FF}"/>
          </ac:spMkLst>
        </pc:spChg>
        <pc:picChg chg="add mod">
          <ac:chgData name="Sergey Parshin" userId="33371af5f60a0596" providerId="LiveId" clId="{35DFA75A-96B0-4D17-91BA-928D53D9C754}" dt="2019-10-05T01:03:06.543" v="464" actId="1076"/>
          <ac:picMkLst>
            <pc:docMk/>
            <pc:sldMk cId="210367262" sldId="334"/>
            <ac:picMk id="3" creationId="{DB4016EB-C54F-43B3-BA20-5A91C08A4773}"/>
          </ac:picMkLst>
        </pc:picChg>
        <pc:picChg chg="del">
          <ac:chgData name="Sergey Parshin" userId="33371af5f60a0596" providerId="LiveId" clId="{35DFA75A-96B0-4D17-91BA-928D53D9C754}" dt="2019-10-05T01:03:00.275" v="462" actId="478"/>
          <ac:picMkLst>
            <pc:docMk/>
            <pc:sldMk cId="210367262" sldId="334"/>
            <ac:picMk id="6" creationId="{C5538177-6F6B-462A-8E27-FCA07ED6B467}"/>
          </ac:picMkLst>
        </pc:picChg>
      </pc:sldChg>
      <pc:sldChg chg="addSp delSp modSp add modAnim">
        <pc:chgData name="Sergey Parshin" userId="33371af5f60a0596" providerId="LiveId" clId="{35DFA75A-96B0-4D17-91BA-928D53D9C754}" dt="2019-10-05T01:29:40.510" v="1223"/>
        <pc:sldMkLst>
          <pc:docMk/>
          <pc:sldMk cId="2214435887" sldId="335"/>
        </pc:sldMkLst>
        <pc:spChg chg="mod">
          <ac:chgData name="Sergey Parshin" userId="33371af5f60a0596" providerId="LiveId" clId="{35DFA75A-96B0-4D17-91BA-928D53D9C754}" dt="2019-10-05T01:24:29.697" v="1005" actId="20577"/>
          <ac:spMkLst>
            <pc:docMk/>
            <pc:sldMk cId="2214435887" sldId="335"/>
            <ac:spMk id="2" creationId="{444FC6A2-5A40-4204-A08E-B7176AFEB2AF}"/>
          </ac:spMkLst>
        </pc:spChg>
        <pc:spChg chg="del">
          <ac:chgData name="Sergey Parshin" userId="33371af5f60a0596" providerId="LiveId" clId="{35DFA75A-96B0-4D17-91BA-928D53D9C754}" dt="2019-10-05T01:05:50.961" v="668" actId="478"/>
          <ac:spMkLst>
            <pc:docMk/>
            <pc:sldMk cId="2214435887" sldId="335"/>
            <ac:spMk id="5" creationId="{93675976-9EE9-4A00-8999-27AD7E0D25FF}"/>
          </ac:spMkLst>
        </pc:spChg>
        <pc:spChg chg="add mod">
          <ac:chgData name="Sergey Parshin" userId="33371af5f60a0596" providerId="LiveId" clId="{35DFA75A-96B0-4D17-91BA-928D53D9C754}" dt="2019-10-05T01:26:34.676" v="1057" actId="113"/>
          <ac:spMkLst>
            <pc:docMk/>
            <pc:sldMk cId="2214435887" sldId="335"/>
            <ac:spMk id="6" creationId="{75B09DEA-F696-4BFB-939A-63DCDB5BEF28}"/>
          </ac:spMkLst>
        </pc:spChg>
        <pc:spChg chg="add mod">
          <ac:chgData name="Sergey Parshin" userId="33371af5f60a0596" providerId="LiveId" clId="{35DFA75A-96B0-4D17-91BA-928D53D9C754}" dt="2019-10-05T01:26:47.123" v="1068" actId="20577"/>
          <ac:spMkLst>
            <pc:docMk/>
            <pc:sldMk cId="2214435887" sldId="335"/>
            <ac:spMk id="19" creationId="{3BE5DA97-5DF1-4D7F-B840-BBAFF86BD199}"/>
          </ac:spMkLst>
        </pc:spChg>
        <pc:spChg chg="add mod">
          <ac:chgData name="Sergey Parshin" userId="33371af5f60a0596" providerId="LiveId" clId="{35DFA75A-96B0-4D17-91BA-928D53D9C754}" dt="2019-10-05T01:27:14.805" v="1082" actId="1076"/>
          <ac:spMkLst>
            <pc:docMk/>
            <pc:sldMk cId="2214435887" sldId="335"/>
            <ac:spMk id="20" creationId="{81A7AEA6-5C47-4D27-B92C-22C6D890F1C4}"/>
          </ac:spMkLst>
        </pc:spChg>
        <pc:spChg chg="add mod">
          <ac:chgData name="Sergey Parshin" userId="33371af5f60a0596" providerId="LiveId" clId="{35DFA75A-96B0-4D17-91BA-928D53D9C754}" dt="2019-10-05T01:29:06.885" v="1215" actId="207"/>
          <ac:spMkLst>
            <pc:docMk/>
            <pc:sldMk cId="2214435887" sldId="335"/>
            <ac:spMk id="32" creationId="{BAE2D824-7F42-476C-832D-14EDD0935677}"/>
          </ac:spMkLst>
        </pc:spChg>
        <pc:picChg chg="del">
          <ac:chgData name="Sergey Parshin" userId="33371af5f60a0596" providerId="LiveId" clId="{35DFA75A-96B0-4D17-91BA-928D53D9C754}" dt="2019-10-05T01:05:17.884" v="667" actId="478"/>
          <ac:picMkLst>
            <pc:docMk/>
            <pc:sldMk cId="2214435887" sldId="335"/>
            <ac:picMk id="3" creationId="{DB4016EB-C54F-43B3-BA20-5A91C08A4773}"/>
          </ac:picMkLst>
        </pc:picChg>
        <pc:picChg chg="add mod">
          <ac:chgData name="Sergey Parshin" userId="33371af5f60a0596" providerId="LiveId" clId="{35DFA75A-96B0-4D17-91BA-928D53D9C754}" dt="2019-10-05T01:05:56.719" v="670" actId="1076"/>
          <ac:picMkLst>
            <pc:docMk/>
            <pc:sldMk cId="2214435887" sldId="335"/>
            <ac:picMk id="4" creationId="{001F543D-0302-42EF-B4CF-E53147E15DCC}"/>
          </ac:picMkLst>
        </pc:picChg>
        <pc:picChg chg="add del">
          <ac:chgData name="Sergey Parshin" userId="33371af5f60a0596" providerId="LiveId" clId="{35DFA75A-96B0-4D17-91BA-928D53D9C754}" dt="2019-10-05T01:27:33.805" v="1090"/>
          <ac:picMkLst>
            <pc:docMk/>
            <pc:sldMk cId="2214435887" sldId="335"/>
            <ac:picMk id="25" creationId="{83834C3B-CA6F-4659-9374-C47B341DF9B9}"/>
          </ac:picMkLst>
        </pc:picChg>
        <pc:cxnChg chg="add mod">
          <ac:chgData name="Sergey Parshin" userId="33371af5f60a0596" providerId="LiveId" clId="{35DFA75A-96B0-4D17-91BA-928D53D9C754}" dt="2019-10-05T01:26:32.296" v="1056" actId="1582"/>
          <ac:cxnSpMkLst>
            <pc:docMk/>
            <pc:sldMk cId="2214435887" sldId="335"/>
            <ac:cxnSpMk id="8" creationId="{67949A5F-6B7D-4D8D-905D-66D5E5879104}"/>
          </ac:cxnSpMkLst>
        </pc:cxnChg>
        <pc:cxnChg chg="add mod">
          <ac:chgData name="Sergey Parshin" userId="33371af5f60a0596" providerId="LiveId" clId="{35DFA75A-96B0-4D17-91BA-928D53D9C754}" dt="2019-10-05T01:26:32.296" v="1056" actId="1582"/>
          <ac:cxnSpMkLst>
            <pc:docMk/>
            <pc:sldMk cId="2214435887" sldId="335"/>
            <ac:cxnSpMk id="10" creationId="{166D1D7E-9BFC-4610-A3E8-D308AF88CAE6}"/>
          </ac:cxnSpMkLst>
        </pc:cxnChg>
        <pc:cxnChg chg="add mod">
          <ac:chgData name="Sergey Parshin" userId="33371af5f60a0596" providerId="LiveId" clId="{35DFA75A-96B0-4D17-91BA-928D53D9C754}" dt="2019-10-05T01:26:32.296" v="1056" actId="1582"/>
          <ac:cxnSpMkLst>
            <pc:docMk/>
            <pc:sldMk cId="2214435887" sldId="335"/>
            <ac:cxnSpMk id="13" creationId="{2DEF0A31-A4E3-44B7-A87F-B73B994C43DC}"/>
          </ac:cxnSpMkLst>
        </pc:cxnChg>
        <pc:cxnChg chg="add mod">
          <ac:chgData name="Sergey Parshin" userId="33371af5f60a0596" providerId="LiveId" clId="{35DFA75A-96B0-4D17-91BA-928D53D9C754}" dt="2019-10-05T01:28:14.829" v="1098" actId="14100"/>
          <ac:cxnSpMkLst>
            <pc:docMk/>
            <pc:sldMk cId="2214435887" sldId="335"/>
            <ac:cxnSpMk id="16" creationId="{BEF55462-321B-4DA5-AF41-178B7C3FCD30}"/>
          </ac:cxnSpMkLst>
        </pc:cxnChg>
        <pc:cxnChg chg="add mod">
          <ac:chgData name="Sergey Parshin" userId="33371af5f60a0596" providerId="LiveId" clId="{35DFA75A-96B0-4D17-91BA-928D53D9C754}" dt="2019-10-05T01:27:23.036" v="1085" actId="14100"/>
          <ac:cxnSpMkLst>
            <pc:docMk/>
            <pc:sldMk cId="2214435887" sldId="335"/>
            <ac:cxnSpMk id="21" creationId="{2DE37550-2886-4CC9-870C-BD79FD0E26D5}"/>
          </ac:cxnSpMkLst>
        </pc:cxnChg>
        <pc:cxnChg chg="add mod">
          <ac:chgData name="Sergey Parshin" userId="33371af5f60a0596" providerId="LiveId" clId="{35DFA75A-96B0-4D17-91BA-928D53D9C754}" dt="2019-10-05T01:27:50.292" v="1095" actId="14100"/>
          <ac:cxnSpMkLst>
            <pc:docMk/>
            <pc:sldMk cId="2214435887" sldId="335"/>
            <ac:cxnSpMk id="23" creationId="{358C677E-C1DF-49BC-888C-60F0FCE9CC99}"/>
          </ac:cxnSpMkLst>
        </pc:cxnChg>
        <pc:cxnChg chg="add mod">
          <ac:chgData name="Sergey Parshin" userId="33371af5f60a0596" providerId="LiveId" clId="{35DFA75A-96B0-4D17-91BA-928D53D9C754}" dt="2019-10-05T01:27:58.428" v="1097" actId="14100"/>
          <ac:cxnSpMkLst>
            <pc:docMk/>
            <pc:sldMk cId="2214435887" sldId="335"/>
            <ac:cxnSpMk id="26" creationId="{67508A06-067A-4DF9-B5FE-5D05995180D2}"/>
          </ac:cxnSpMkLst>
        </pc:cxnChg>
      </pc:sldChg>
      <pc:sldChg chg="addSp delSp modSp add delAnim modAnim">
        <pc:chgData name="Sergey Parshin" userId="33371af5f60a0596" providerId="LiveId" clId="{35DFA75A-96B0-4D17-91BA-928D53D9C754}" dt="2019-10-05T01:32:08.368" v="1371"/>
        <pc:sldMkLst>
          <pc:docMk/>
          <pc:sldMk cId="3212231871" sldId="336"/>
        </pc:sldMkLst>
        <pc:spChg chg="mod">
          <ac:chgData name="Sergey Parshin" userId="33371af5f60a0596" providerId="LiveId" clId="{35DFA75A-96B0-4D17-91BA-928D53D9C754}" dt="2019-10-05T01:24:40.710" v="1022" actId="113"/>
          <ac:spMkLst>
            <pc:docMk/>
            <pc:sldMk cId="3212231871" sldId="336"/>
            <ac:spMk id="2" creationId="{444FC6A2-5A40-4204-A08E-B7176AFEB2AF}"/>
          </ac:spMkLst>
        </pc:spChg>
        <pc:spChg chg="add mod">
          <ac:chgData name="Sergey Parshin" userId="33371af5f60a0596" providerId="LiveId" clId="{35DFA75A-96B0-4D17-91BA-928D53D9C754}" dt="2019-10-05T01:30:24.168" v="1336" actId="1035"/>
          <ac:spMkLst>
            <pc:docMk/>
            <pc:sldMk cId="3212231871" sldId="336"/>
            <ac:spMk id="5" creationId="{8A26E06F-DF87-4F0F-B746-06B6E27E7685}"/>
          </ac:spMkLst>
        </pc:spChg>
        <pc:spChg chg="add mod">
          <ac:chgData name="Sergey Parshin" userId="33371af5f60a0596" providerId="LiveId" clId="{35DFA75A-96B0-4D17-91BA-928D53D9C754}" dt="2019-10-05T01:31:18.179" v="1358" actId="14100"/>
          <ac:spMkLst>
            <pc:docMk/>
            <pc:sldMk cId="3212231871" sldId="336"/>
            <ac:spMk id="11" creationId="{BC85B7DF-2B12-4EEF-8FC1-AEB0FE0F2750}"/>
          </ac:spMkLst>
        </pc:spChg>
        <pc:picChg chg="add mod">
          <ac:chgData name="Sergey Parshin" userId="33371af5f60a0596" providerId="LiveId" clId="{35DFA75A-96B0-4D17-91BA-928D53D9C754}" dt="2019-10-05T01:09:52.212" v="698" actId="1076"/>
          <ac:picMkLst>
            <pc:docMk/>
            <pc:sldMk cId="3212231871" sldId="336"/>
            <ac:picMk id="3" creationId="{49C2666F-2739-4D21-A021-9379AB852461}"/>
          </ac:picMkLst>
        </pc:picChg>
        <pc:picChg chg="del">
          <ac:chgData name="Sergey Parshin" userId="33371af5f60a0596" providerId="LiveId" clId="{35DFA75A-96B0-4D17-91BA-928D53D9C754}" dt="2019-10-05T01:07:21.127" v="696" actId="478"/>
          <ac:picMkLst>
            <pc:docMk/>
            <pc:sldMk cId="3212231871" sldId="336"/>
            <ac:picMk id="4" creationId="{001F543D-0302-42EF-B4CF-E53147E15DCC}"/>
          </ac:picMkLst>
        </pc:picChg>
        <pc:cxnChg chg="add mod">
          <ac:chgData name="Sergey Parshin" userId="33371af5f60a0596" providerId="LiveId" clId="{35DFA75A-96B0-4D17-91BA-928D53D9C754}" dt="2019-10-05T01:30:24.168" v="1336" actId="1035"/>
          <ac:cxnSpMkLst>
            <pc:docMk/>
            <pc:sldMk cId="3212231871" sldId="336"/>
            <ac:cxnSpMk id="6" creationId="{31D1E04D-33E7-4AB8-B486-DDDB393A4994}"/>
          </ac:cxnSpMkLst>
        </pc:cxnChg>
        <pc:cxnChg chg="add mod">
          <ac:chgData name="Sergey Parshin" userId="33371af5f60a0596" providerId="LiveId" clId="{35DFA75A-96B0-4D17-91BA-928D53D9C754}" dt="2019-10-05T01:30:33.131" v="1338" actId="14100"/>
          <ac:cxnSpMkLst>
            <pc:docMk/>
            <pc:sldMk cId="3212231871" sldId="336"/>
            <ac:cxnSpMk id="7" creationId="{413C860B-0328-4A5B-89C4-F6E17AA9A26E}"/>
          </ac:cxnSpMkLst>
        </pc:cxnChg>
        <pc:cxnChg chg="add del mod">
          <ac:chgData name="Sergey Parshin" userId="33371af5f60a0596" providerId="LiveId" clId="{35DFA75A-96B0-4D17-91BA-928D53D9C754}" dt="2019-10-05T01:30:28.245" v="1337" actId="478"/>
          <ac:cxnSpMkLst>
            <pc:docMk/>
            <pc:sldMk cId="3212231871" sldId="336"/>
            <ac:cxnSpMk id="8" creationId="{1E927260-3A4E-4E1C-BBB8-1D6311854EB5}"/>
          </ac:cxnSpMkLst>
        </pc:cxnChg>
        <pc:cxnChg chg="add mod">
          <ac:chgData name="Sergey Parshin" userId="33371af5f60a0596" providerId="LiveId" clId="{35DFA75A-96B0-4D17-91BA-928D53D9C754}" dt="2019-10-05T01:31:01.828" v="1341" actId="14100"/>
          <ac:cxnSpMkLst>
            <pc:docMk/>
            <pc:sldMk cId="3212231871" sldId="336"/>
            <ac:cxnSpMk id="10" creationId="{CAF818B0-5670-4BB7-8268-1A1DCA033DC4}"/>
          </ac:cxnSpMkLst>
        </pc:cxnChg>
        <pc:cxnChg chg="add mod">
          <ac:chgData name="Sergey Parshin" userId="33371af5f60a0596" providerId="LiveId" clId="{35DFA75A-96B0-4D17-91BA-928D53D9C754}" dt="2019-10-05T01:31:35.514" v="1363" actId="14100"/>
          <ac:cxnSpMkLst>
            <pc:docMk/>
            <pc:sldMk cId="3212231871" sldId="336"/>
            <ac:cxnSpMk id="13" creationId="{E667EA9D-6515-4FC8-801B-53296F185D4D}"/>
          </ac:cxnSpMkLst>
        </pc:cxnChg>
        <pc:cxnChg chg="add mod">
          <ac:chgData name="Sergey Parshin" userId="33371af5f60a0596" providerId="LiveId" clId="{35DFA75A-96B0-4D17-91BA-928D53D9C754}" dt="2019-10-05T01:31:44.627" v="1366" actId="14100"/>
          <ac:cxnSpMkLst>
            <pc:docMk/>
            <pc:sldMk cId="3212231871" sldId="336"/>
            <ac:cxnSpMk id="18" creationId="{C33A5171-CCEB-44A3-8A09-0CC032C2FBDD}"/>
          </ac:cxnSpMkLst>
        </pc:cxnChg>
        <pc:cxnChg chg="add mod">
          <ac:chgData name="Sergey Parshin" userId="33371af5f60a0596" providerId="LiveId" clId="{35DFA75A-96B0-4D17-91BA-928D53D9C754}" dt="2019-10-05T01:31:55.211" v="1370" actId="14100"/>
          <ac:cxnSpMkLst>
            <pc:docMk/>
            <pc:sldMk cId="3212231871" sldId="336"/>
            <ac:cxnSpMk id="20" creationId="{274BA3AE-E99A-46A8-9F60-AB12A46C2735}"/>
          </ac:cxnSpMkLst>
        </pc:cxnChg>
      </pc:sldChg>
      <pc:sldChg chg="addSp delSp modSp add">
        <pc:chgData name="Sergey Parshin" userId="33371af5f60a0596" providerId="LiveId" clId="{35DFA75A-96B0-4D17-91BA-928D53D9C754}" dt="2019-10-05T01:16:02.086" v="825" actId="20577"/>
        <pc:sldMkLst>
          <pc:docMk/>
          <pc:sldMk cId="582436183" sldId="337"/>
        </pc:sldMkLst>
        <pc:spChg chg="mod">
          <ac:chgData name="Sergey Parshin" userId="33371af5f60a0596" providerId="LiveId" clId="{35DFA75A-96B0-4D17-91BA-928D53D9C754}" dt="2019-10-05T01:16:02.086" v="825" actId="20577"/>
          <ac:spMkLst>
            <pc:docMk/>
            <pc:sldMk cId="582436183" sldId="337"/>
            <ac:spMk id="2" creationId="{444FC6A2-5A40-4204-A08E-B7176AFEB2AF}"/>
          </ac:spMkLst>
        </pc:spChg>
        <pc:picChg chg="del">
          <ac:chgData name="Sergey Parshin" userId="33371af5f60a0596" providerId="LiveId" clId="{35DFA75A-96B0-4D17-91BA-928D53D9C754}" dt="2019-10-05T01:10:00.797" v="700" actId="478"/>
          <ac:picMkLst>
            <pc:docMk/>
            <pc:sldMk cId="582436183" sldId="337"/>
            <ac:picMk id="3" creationId="{49C2666F-2739-4D21-A021-9379AB852461}"/>
          </ac:picMkLst>
        </pc:picChg>
        <pc:picChg chg="add mod">
          <ac:chgData name="Sergey Parshin" userId="33371af5f60a0596" providerId="LiveId" clId="{35DFA75A-96B0-4D17-91BA-928D53D9C754}" dt="2019-10-05T01:10:07.541" v="702" actId="1076"/>
          <ac:picMkLst>
            <pc:docMk/>
            <pc:sldMk cId="582436183" sldId="337"/>
            <ac:picMk id="4" creationId="{CA1FBD19-C083-4C17-BD6F-EA41AB1CA478}"/>
          </ac:picMkLst>
        </pc:picChg>
      </pc:sldChg>
      <pc:sldChg chg="addSp delSp modSp add">
        <pc:chgData name="Sergey Parshin" userId="33371af5f60a0596" providerId="LiveId" clId="{35DFA75A-96B0-4D17-91BA-928D53D9C754}" dt="2019-10-05T01:16:15.656" v="831" actId="6549"/>
        <pc:sldMkLst>
          <pc:docMk/>
          <pc:sldMk cId="3076355718" sldId="338"/>
        </pc:sldMkLst>
        <pc:spChg chg="mod">
          <ac:chgData name="Sergey Parshin" userId="33371af5f60a0596" providerId="LiveId" clId="{35DFA75A-96B0-4D17-91BA-928D53D9C754}" dt="2019-10-05T01:16:15.656" v="831" actId="6549"/>
          <ac:spMkLst>
            <pc:docMk/>
            <pc:sldMk cId="3076355718" sldId="338"/>
            <ac:spMk id="2" creationId="{444FC6A2-5A40-4204-A08E-B7176AFEB2AF}"/>
          </ac:spMkLst>
        </pc:spChg>
        <pc:picChg chg="add mod">
          <ac:chgData name="Sergey Parshin" userId="33371af5f60a0596" providerId="LiveId" clId="{35DFA75A-96B0-4D17-91BA-928D53D9C754}" dt="2019-10-05T01:11:26.396" v="706" actId="1076"/>
          <ac:picMkLst>
            <pc:docMk/>
            <pc:sldMk cId="3076355718" sldId="338"/>
            <ac:picMk id="3" creationId="{33ACF05F-9F4C-4828-994C-8A8C8BB42C0B}"/>
          </ac:picMkLst>
        </pc:picChg>
        <pc:picChg chg="del">
          <ac:chgData name="Sergey Parshin" userId="33371af5f60a0596" providerId="LiveId" clId="{35DFA75A-96B0-4D17-91BA-928D53D9C754}" dt="2019-10-05T01:11:14.603" v="704" actId="478"/>
          <ac:picMkLst>
            <pc:docMk/>
            <pc:sldMk cId="3076355718" sldId="338"/>
            <ac:picMk id="4" creationId="{CA1FBD19-C083-4C17-BD6F-EA41AB1CA478}"/>
          </ac:picMkLst>
        </pc:picChg>
      </pc:sldChg>
      <pc:sldChg chg="addSp delSp modSp add">
        <pc:chgData name="Sergey Parshin" userId="33371af5f60a0596" providerId="LiveId" clId="{35DFA75A-96B0-4D17-91BA-928D53D9C754}" dt="2019-10-05T01:19:38.422" v="833" actId="6549"/>
        <pc:sldMkLst>
          <pc:docMk/>
          <pc:sldMk cId="1301091423" sldId="339"/>
        </pc:sldMkLst>
        <pc:spChg chg="mod">
          <ac:chgData name="Sergey Parshin" userId="33371af5f60a0596" providerId="LiveId" clId="{35DFA75A-96B0-4D17-91BA-928D53D9C754}" dt="2019-10-05T01:19:38.422" v="833" actId="6549"/>
          <ac:spMkLst>
            <pc:docMk/>
            <pc:sldMk cId="1301091423" sldId="339"/>
            <ac:spMk id="2" creationId="{444FC6A2-5A40-4204-A08E-B7176AFEB2AF}"/>
          </ac:spMkLst>
        </pc:spChg>
        <pc:picChg chg="del">
          <ac:chgData name="Sergey Parshin" userId="33371af5f60a0596" providerId="LiveId" clId="{35DFA75A-96B0-4D17-91BA-928D53D9C754}" dt="2019-10-05T01:11:31.381" v="708" actId="478"/>
          <ac:picMkLst>
            <pc:docMk/>
            <pc:sldMk cId="1301091423" sldId="339"/>
            <ac:picMk id="3" creationId="{33ACF05F-9F4C-4828-994C-8A8C8BB42C0B}"/>
          </ac:picMkLst>
        </pc:picChg>
        <pc:picChg chg="add mod">
          <ac:chgData name="Sergey Parshin" userId="33371af5f60a0596" providerId="LiveId" clId="{35DFA75A-96B0-4D17-91BA-928D53D9C754}" dt="2019-10-05T01:12:18.851" v="710" actId="1076"/>
          <ac:picMkLst>
            <pc:docMk/>
            <pc:sldMk cId="1301091423" sldId="339"/>
            <ac:picMk id="4" creationId="{D91E2DFE-E1A4-49C4-8C38-96844A9296E9}"/>
          </ac:picMkLst>
        </pc:picChg>
      </pc:sldChg>
      <pc:sldChg chg="addSp delSp modSp add">
        <pc:chgData name="Sergey Parshin" userId="33371af5f60a0596" providerId="LiveId" clId="{35DFA75A-96B0-4D17-91BA-928D53D9C754}" dt="2019-10-05T01:22:32.823" v="937" actId="1076"/>
        <pc:sldMkLst>
          <pc:docMk/>
          <pc:sldMk cId="4192701620" sldId="340"/>
        </pc:sldMkLst>
        <pc:spChg chg="mod">
          <ac:chgData name="Sergey Parshin" userId="33371af5f60a0596" providerId="LiveId" clId="{35DFA75A-96B0-4D17-91BA-928D53D9C754}" dt="2019-10-05T01:19:54.800" v="848" actId="20577"/>
          <ac:spMkLst>
            <pc:docMk/>
            <pc:sldMk cId="4192701620" sldId="340"/>
            <ac:spMk id="2" creationId="{444FC6A2-5A40-4204-A08E-B7176AFEB2AF}"/>
          </ac:spMkLst>
        </pc:spChg>
        <pc:spChg chg="add mod">
          <ac:chgData name="Sergey Parshin" userId="33371af5f60a0596" providerId="LiveId" clId="{35DFA75A-96B0-4D17-91BA-928D53D9C754}" dt="2019-10-05T01:20:34.352" v="870" actId="1076"/>
          <ac:spMkLst>
            <pc:docMk/>
            <pc:sldMk cId="4192701620" sldId="340"/>
            <ac:spMk id="5" creationId="{E32D0904-BF6D-4255-AC17-06FE04A76285}"/>
          </ac:spMkLst>
        </pc:spChg>
        <pc:spChg chg="add mod">
          <ac:chgData name="Sergey Parshin" userId="33371af5f60a0596" providerId="LiveId" clId="{35DFA75A-96B0-4D17-91BA-928D53D9C754}" dt="2019-10-05T01:21:31.845" v="897" actId="20577"/>
          <ac:spMkLst>
            <pc:docMk/>
            <pc:sldMk cId="4192701620" sldId="340"/>
            <ac:spMk id="12" creationId="{39395538-F07E-4622-B5DC-E03BAE30056E}"/>
          </ac:spMkLst>
        </pc:spChg>
        <pc:spChg chg="add mod">
          <ac:chgData name="Sergey Parshin" userId="33371af5f60a0596" providerId="LiveId" clId="{35DFA75A-96B0-4D17-91BA-928D53D9C754}" dt="2019-10-05T01:22:14.983" v="918" actId="1076"/>
          <ac:spMkLst>
            <pc:docMk/>
            <pc:sldMk cId="4192701620" sldId="340"/>
            <ac:spMk id="18" creationId="{FD9E9AB3-9B71-405D-9948-FB7FA871BCB2}"/>
          </ac:spMkLst>
        </pc:spChg>
        <pc:spChg chg="add mod">
          <ac:chgData name="Sergey Parshin" userId="33371af5f60a0596" providerId="LiveId" clId="{35DFA75A-96B0-4D17-91BA-928D53D9C754}" dt="2019-10-05T01:22:32.823" v="937" actId="1076"/>
          <ac:spMkLst>
            <pc:docMk/>
            <pc:sldMk cId="4192701620" sldId="340"/>
            <ac:spMk id="19" creationId="{B3CFF511-4E4F-4D14-A0F2-39A0318DFB4F}"/>
          </ac:spMkLst>
        </pc:spChg>
        <pc:picChg chg="add mod">
          <ac:chgData name="Sergey Parshin" userId="33371af5f60a0596" providerId="LiveId" clId="{35DFA75A-96B0-4D17-91BA-928D53D9C754}" dt="2019-10-05T01:13:50.388" v="714" actId="1076"/>
          <ac:picMkLst>
            <pc:docMk/>
            <pc:sldMk cId="4192701620" sldId="340"/>
            <ac:picMk id="3" creationId="{9629B7CF-227B-4D96-8372-365AEDA4C01F}"/>
          </ac:picMkLst>
        </pc:picChg>
        <pc:picChg chg="del">
          <ac:chgData name="Sergey Parshin" userId="33371af5f60a0596" providerId="LiveId" clId="{35DFA75A-96B0-4D17-91BA-928D53D9C754}" dt="2019-10-05T01:13:42.436" v="712" actId="478"/>
          <ac:picMkLst>
            <pc:docMk/>
            <pc:sldMk cId="4192701620" sldId="340"/>
            <ac:picMk id="4" creationId="{D91E2DFE-E1A4-49C4-8C38-96844A9296E9}"/>
          </ac:picMkLst>
        </pc:picChg>
        <pc:cxnChg chg="add mod">
          <ac:chgData name="Sergey Parshin" userId="33371af5f60a0596" providerId="LiveId" clId="{35DFA75A-96B0-4D17-91BA-928D53D9C754}" dt="2019-10-05T01:21:04.057" v="876" actId="1582"/>
          <ac:cxnSpMkLst>
            <pc:docMk/>
            <pc:sldMk cId="4192701620" sldId="340"/>
            <ac:cxnSpMk id="7" creationId="{9EAD1622-FE71-4956-87DD-2C5FCE67CAD9}"/>
          </ac:cxnSpMkLst>
        </pc:cxnChg>
        <pc:cxnChg chg="add del mod">
          <ac:chgData name="Sergey Parshin" userId="33371af5f60a0596" providerId="LiveId" clId="{35DFA75A-96B0-4D17-91BA-928D53D9C754}" dt="2019-10-05T01:20:48.288" v="873" actId="11529"/>
          <ac:cxnSpMkLst>
            <pc:docMk/>
            <pc:sldMk cId="4192701620" sldId="340"/>
            <ac:cxnSpMk id="9" creationId="{97A1C78E-59BD-44A0-8143-9311503D0B92}"/>
          </ac:cxnSpMkLst>
        </pc:cxnChg>
        <pc:cxnChg chg="add mod">
          <ac:chgData name="Sergey Parshin" userId="33371af5f60a0596" providerId="LiveId" clId="{35DFA75A-96B0-4D17-91BA-928D53D9C754}" dt="2019-10-05T01:21:17.823" v="879" actId="1582"/>
          <ac:cxnSpMkLst>
            <pc:docMk/>
            <pc:sldMk cId="4192701620" sldId="340"/>
            <ac:cxnSpMk id="11" creationId="{9DA95C71-1F50-4F3B-83D7-37083A3F8EA1}"/>
          </ac:cxnSpMkLst>
        </pc:cxnChg>
        <pc:cxnChg chg="add mod">
          <ac:chgData name="Sergey Parshin" userId="33371af5f60a0596" providerId="LiveId" clId="{35DFA75A-96B0-4D17-91BA-928D53D9C754}" dt="2019-10-05T01:21:45.327" v="901" actId="14100"/>
          <ac:cxnSpMkLst>
            <pc:docMk/>
            <pc:sldMk cId="4192701620" sldId="340"/>
            <ac:cxnSpMk id="13" creationId="{089BB4A1-C942-46D1-994D-7652885899A9}"/>
          </ac:cxnSpMkLst>
        </pc:cxnChg>
        <pc:cxnChg chg="add mod">
          <ac:chgData name="Sergey Parshin" userId="33371af5f60a0596" providerId="LiveId" clId="{35DFA75A-96B0-4D17-91BA-928D53D9C754}" dt="2019-10-05T01:21:52.336" v="905" actId="14100"/>
          <ac:cxnSpMkLst>
            <pc:docMk/>
            <pc:sldMk cId="4192701620" sldId="340"/>
            <ac:cxnSpMk id="16" creationId="{6E23AB64-6D0F-4724-8BCF-5F13DB394759}"/>
          </ac:cxnSpMkLst>
        </pc:cxnChg>
      </pc:sldChg>
      <pc:sldChg chg="addSp delSp modSp add">
        <pc:chgData name="Sergey Parshin" userId="33371af5f60a0596" providerId="LiveId" clId="{35DFA75A-96B0-4D17-91BA-928D53D9C754}" dt="2019-10-05T02:03:43.339" v="2016" actId="1076"/>
        <pc:sldMkLst>
          <pc:docMk/>
          <pc:sldMk cId="288419952" sldId="341"/>
        </pc:sldMkLst>
        <pc:spChg chg="mod">
          <ac:chgData name="Sergey Parshin" userId="33371af5f60a0596" providerId="LiveId" clId="{35DFA75A-96B0-4D17-91BA-928D53D9C754}" dt="2019-10-05T02:03:43.339" v="2016" actId="1076"/>
          <ac:spMkLst>
            <pc:docMk/>
            <pc:sldMk cId="288419952" sldId="341"/>
            <ac:spMk id="2" creationId="{1C303DAF-3C9E-4945-BFEE-2F78078E97B0}"/>
          </ac:spMkLst>
        </pc:spChg>
        <pc:spChg chg="del">
          <ac:chgData name="Sergey Parshin" userId="33371af5f60a0596" providerId="LiveId" clId="{35DFA75A-96B0-4D17-91BA-928D53D9C754}" dt="2019-10-05T02:03:31.404" v="2011" actId="478"/>
          <ac:spMkLst>
            <pc:docMk/>
            <pc:sldMk cId="288419952" sldId="341"/>
            <ac:spMk id="3" creationId="{87B42395-D938-4AA2-828E-524120D776EC}"/>
          </ac:spMkLst>
        </pc:spChg>
        <pc:picChg chg="add mod">
          <ac:chgData name="Sergey Parshin" userId="33371af5f60a0596" providerId="LiveId" clId="{35DFA75A-96B0-4D17-91BA-928D53D9C754}" dt="2019-10-05T02:03:38.460" v="2015" actId="1076"/>
          <ac:picMkLst>
            <pc:docMk/>
            <pc:sldMk cId="288419952" sldId="341"/>
            <ac:picMk id="4" creationId="{5E8F8B93-843C-40B0-8267-D48EA51BC37D}"/>
          </ac:picMkLst>
        </pc:picChg>
      </pc:sldChg>
      <pc:sldChg chg="modSp add">
        <pc:chgData name="Sergey Parshin" userId="33371af5f60a0596" providerId="LiveId" clId="{35DFA75A-96B0-4D17-91BA-928D53D9C754}" dt="2019-10-06T01:22:03.909" v="2180" actId="207"/>
        <pc:sldMkLst>
          <pc:docMk/>
          <pc:sldMk cId="3058007019" sldId="342"/>
        </pc:sldMkLst>
        <pc:spChg chg="mod">
          <ac:chgData name="Sergey Parshin" userId="33371af5f60a0596" providerId="LiveId" clId="{35DFA75A-96B0-4D17-91BA-928D53D9C754}" dt="2019-10-06T01:22:03.909" v="2180" actId="207"/>
          <ac:spMkLst>
            <pc:docMk/>
            <pc:sldMk cId="3058007019" sldId="342"/>
            <ac:spMk id="3" creationId="{544723AD-F869-4BAE-A672-2A9BC1C48CDD}"/>
          </ac:spMkLst>
        </pc:spChg>
      </pc:sldChg>
      <pc:sldChg chg="modSp add">
        <pc:chgData name="Sergey Parshin" userId="33371af5f60a0596" providerId="LiveId" clId="{35DFA75A-96B0-4D17-91BA-928D53D9C754}" dt="2019-10-13T21:43:46.255" v="2236" actId="20577"/>
        <pc:sldMkLst>
          <pc:docMk/>
          <pc:sldMk cId="1095505075" sldId="344"/>
        </pc:sldMkLst>
        <pc:spChg chg="mod">
          <ac:chgData name="Sergey Parshin" userId="33371af5f60a0596" providerId="LiveId" clId="{35DFA75A-96B0-4D17-91BA-928D53D9C754}" dt="2019-10-13T21:43:46.255" v="2236" actId="20577"/>
          <ac:spMkLst>
            <pc:docMk/>
            <pc:sldMk cId="1095505075" sldId="344"/>
            <ac:spMk id="2" creationId="{04030B12-C891-405A-9636-4DA6094E2DE9}"/>
          </ac:spMkLst>
        </pc:spChg>
        <pc:spChg chg="mod">
          <ac:chgData name="Sergey Parshin" userId="33371af5f60a0596" providerId="LiveId" clId="{35DFA75A-96B0-4D17-91BA-928D53D9C754}" dt="2019-10-13T21:43:32.321" v="2234" actId="20577"/>
          <ac:spMkLst>
            <pc:docMk/>
            <pc:sldMk cId="1095505075" sldId="344"/>
            <ac:spMk id="3" creationId="{442BE45F-897A-45E8-ACFB-26307A43A6F5}"/>
          </ac:spMkLst>
        </pc:spChg>
      </pc:sldChg>
      <pc:sldChg chg="modSp add">
        <pc:chgData name="Sergey Parshin" userId="33371af5f60a0596" providerId="LiveId" clId="{35DFA75A-96B0-4D17-91BA-928D53D9C754}" dt="2019-10-14T16:14:12.159" v="2296" actId="20577"/>
        <pc:sldMkLst>
          <pc:docMk/>
          <pc:sldMk cId="2889087141" sldId="345"/>
        </pc:sldMkLst>
        <pc:spChg chg="mod">
          <ac:chgData name="Sergey Parshin" userId="33371af5f60a0596" providerId="LiveId" clId="{35DFA75A-96B0-4D17-91BA-928D53D9C754}" dt="2019-10-14T16:14:04.722" v="2271" actId="20577"/>
          <ac:spMkLst>
            <pc:docMk/>
            <pc:sldMk cId="2889087141" sldId="345"/>
            <ac:spMk id="2" creationId="{3698BAFA-0A5C-4B4B-A022-F96781507C8D}"/>
          </ac:spMkLst>
        </pc:spChg>
        <pc:spChg chg="mod">
          <ac:chgData name="Sergey Parshin" userId="33371af5f60a0596" providerId="LiveId" clId="{35DFA75A-96B0-4D17-91BA-928D53D9C754}" dt="2019-10-14T16:14:12.159" v="2296" actId="20577"/>
          <ac:spMkLst>
            <pc:docMk/>
            <pc:sldMk cId="2889087141" sldId="345"/>
            <ac:spMk id="3" creationId="{C41BF2FC-2B68-477D-96CD-3F6AB734214C}"/>
          </ac:spMkLst>
        </pc:spChg>
      </pc:sldChg>
      <pc:sldChg chg="modSp add">
        <pc:chgData name="Sergey Parshin" userId="33371af5f60a0596" providerId="LiveId" clId="{35DFA75A-96B0-4D17-91BA-928D53D9C754}" dt="2019-10-14T16:38:37.989" v="4787" actId="20577"/>
        <pc:sldMkLst>
          <pc:docMk/>
          <pc:sldMk cId="461403672" sldId="346"/>
        </pc:sldMkLst>
        <pc:spChg chg="mod">
          <ac:chgData name="Sergey Parshin" userId="33371af5f60a0596" providerId="LiveId" clId="{35DFA75A-96B0-4D17-91BA-928D53D9C754}" dt="2019-10-14T16:38:37.989" v="4787" actId="20577"/>
          <ac:spMkLst>
            <pc:docMk/>
            <pc:sldMk cId="461403672" sldId="346"/>
            <ac:spMk id="2" creationId="{D2AD1B6C-EED6-4343-87C9-745C82CFDB56}"/>
          </ac:spMkLst>
        </pc:spChg>
        <pc:spChg chg="mod">
          <ac:chgData name="Sergey Parshin" userId="33371af5f60a0596" providerId="LiveId" clId="{35DFA75A-96B0-4D17-91BA-928D53D9C754}" dt="2019-10-14T16:34:23.027" v="4535" actId="20577"/>
          <ac:spMkLst>
            <pc:docMk/>
            <pc:sldMk cId="461403672" sldId="346"/>
            <ac:spMk id="3" creationId="{D1C40AD8-47E1-461D-B2B0-1883820F0F59}"/>
          </ac:spMkLst>
        </pc:spChg>
      </pc:sldChg>
      <pc:sldChg chg="modSp add">
        <pc:chgData name="Sergey Parshin" userId="33371af5f60a0596" providerId="LiveId" clId="{35DFA75A-96B0-4D17-91BA-928D53D9C754}" dt="2019-10-14T19:41:32.850" v="7147" actId="113"/>
        <pc:sldMkLst>
          <pc:docMk/>
          <pc:sldMk cId="3944381782" sldId="347"/>
        </pc:sldMkLst>
        <pc:spChg chg="mod">
          <ac:chgData name="Sergey Parshin" userId="33371af5f60a0596" providerId="LiveId" clId="{35DFA75A-96B0-4D17-91BA-928D53D9C754}" dt="2019-10-14T16:38:44.206" v="4788" actId="20577"/>
          <ac:spMkLst>
            <pc:docMk/>
            <pc:sldMk cId="3944381782" sldId="347"/>
            <ac:spMk id="2" creationId="{D2AD1B6C-EED6-4343-87C9-745C82CFDB56}"/>
          </ac:spMkLst>
        </pc:spChg>
        <pc:spChg chg="mod">
          <ac:chgData name="Sergey Parshin" userId="33371af5f60a0596" providerId="LiveId" clId="{35DFA75A-96B0-4D17-91BA-928D53D9C754}" dt="2019-10-14T19:41:32.850" v="7147" actId="113"/>
          <ac:spMkLst>
            <pc:docMk/>
            <pc:sldMk cId="3944381782" sldId="347"/>
            <ac:spMk id="3" creationId="{D1C40AD8-47E1-461D-B2B0-1883820F0F59}"/>
          </ac:spMkLst>
        </pc:spChg>
      </pc:sldChg>
      <pc:sldChg chg="addSp delSp modSp add">
        <pc:chgData name="Sergey Parshin" userId="33371af5f60a0596" providerId="LiveId" clId="{35DFA75A-96B0-4D17-91BA-928D53D9C754}" dt="2019-10-14T20:26:39.380" v="9114" actId="20577"/>
        <pc:sldMkLst>
          <pc:docMk/>
          <pc:sldMk cId="2588819969" sldId="348"/>
        </pc:sldMkLst>
        <pc:spChg chg="mod">
          <ac:chgData name="Sergey Parshin" userId="33371af5f60a0596" providerId="LiveId" clId="{35DFA75A-96B0-4D17-91BA-928D53D9C754}" dt="2019-10-14T16:39:10.727" v="4810" actId="14100"/>
          <ac:spMkLst>
            <pc:docMk/>
            <pc:sldMk cId="2588819969" sldId="348"/>
            <ac:spMk id="2" creationId="{72B17B95-D91D-4410-A5C4-F656A652CB01}"/>
          </ac:spMkLst>
        </pc:spChg>
        <pc:spChg chg="del">
          <ac:chgData name="Sergey Parshin" userId="33371af5f60a0596" providerId="LiveId" clId="{35DFA75A-96B0-4D17-91BA-928D53D9C754}" dt="2019-10-14T16:39:12.886" v="4811" actId="478"/>
          <ac:spMkLst>
            <pc:docMk/>
            <pc:sldMk cId="2588819969" sldId="348"/>
            <ac:spMk id="3" creationId="{64CEF842-A2C6-4FF0-B405-687981AE18E0}"/>
          </ac:spMkLst>
        </pc:spChg>
        <pc:graphicFrameChg chg="add mod modGraphic">
          <ac:chgData name="Sergey Parshin" userId="33371af5f60a0596" providerId="LiveId" clId="{35DFA75A-96B0-4D17-91BA-928D53D9C754}" dt="2019-10-14T20:26:39.380" v="9114" actId="20577"/>
          <ac:graphicFrameMkLst>
            <pc:docMk/>
            <pc:sldMk cId="2588819969" sldId="348"/>
            <ac:graphicFrameMk id="4" creationId="{D0F615B3-649F-4C21-BA5B-ED4329630BCB}"/>
          </ac:graphicFrameMkLst>
        </pc:graphicFrameChg>
      </pc:sldChg>
      <pc:sldChg chg="modSp add">
        <pc:chgData name="Sergey Parshin" userId="33371af5f60a0596" providerId="LiveId" clId="{35DFA75A-96B0-4D17-91BA-928D53D9C754}" dt="2019-10-14T19:35:00.998" v="6644" actId="20577"/>
        <pc:sldMkLst>
          <pc:docMk/>
          <pc:sldMk cId="2207997025" sldId="349"/>
        </pc:sldMkLst>
        <pc:spChg chg="mod">
          <ac:chgData name="Sergey Parshin" userId="33371af5f60a0596" providerId="LiveId" clId="{35DFA75A-96B0-4D17-91BA-928D53D9C754}" dt="2019-10-14T16:44:37.218" v="5419" actId="20577"/>
          <ac:spMkLst>
            <pc:docMk/>
            <pc:sldMk cId="2207997025" sldId="349"/>
            <ac:spMk id="2" creationId="{72B17B95-D91D-4410-A5C4-F656A652CB01}"/>
          </ac:spMkLst>
        </pc:spChg>
        <pc:graphicFrameChg chg="mod modGraphic">
          <ac:chgData name="Sergey Parshin" userId="33371af5f60a0596" providerId="LiveId" clId="{35DFA75A-96B0-4D17-91BA-928D53D9C754}" dt="2019-10-14T19:35:00.998" v="6644" actId="20577"/>
          <ac:graphicFrameMkLst>
            <pc:docMk/>
            <pc:sldMk cId="2207997025" sldId="349"/>
            <ac:graphicFrameMk id="4" creationId="{D0F615B3-649F-4C21-BA5B-ED4329630BCB}"/>
          </ac:graphicFrameMkLst>
        </pc:graphicFrameChg>
      </pc:sldChg>
      <pc:sldChg chg="modSp add">
        <pc:chgData name="Sergey Parshin" userId="33371af5f60a0596" providerId="LiveId" clId="{35DFA75A-96B0-4D17-91BA-928D53D9C754}" dt="2019-10-14T19:23:59.546" v="5731" actId="20577"/>
        <pc:sldMkLst>
          <pc:docMk/>
          <pc:sldMk cId="859192890" sldId="350"/>
        </pc:sldMkLst>
        <pc:spChg chg="mod">
          <ac:chgData name="Sergey Parshin" userId="33371af5f60a0596" providerId="LiveId" clId="{35DFA75A-96B0-4D17-91BA-928D53D9C754}" dt="2019-10-14T19:23:41.771" v="5682" actId="20577"/>
          <ac:spMkLst>
            <pc:docMk/>
            <pc:sldMk cId="859192890" sldId="350"/>
            <ac:spMk id="2" creationId="{0C1A800D-18B3-432B-BA28-8E1FE1ED5CF6}"/>
          </ac:spMkLst>
        </pc:spChg>
        <pc:spChg chg="mod">
          <ac:chgData name="Sergey Parshin" userId="33371af5f60a0596" providerId="LiveId" clId="{35DFA75A-96B0-4D17-91BA-928D53D9C754}" dt="2019-10-14T19:23:59.546" v="5731" actId="20577"/>
          <ac:spMkLst>
            <pc:docMk/>
            <pc:sldMk cId="859192890" sldId="350"/>
            <ac:spMk id="3" creationId="{9F794F15-8648-48EC-BFDF-CC11A5A121F2}"/>
          </ac:spMkLst>
        </pc:spChg>
      </pc:sldChg>
      <pc:sldChg chg="modSp add">
        <pc:chgData name="Sergey Parshin" userId="33371af5f60a0596" providerId="LiveId" clId="{35DFA75A-96B0-4D17-91BA-928D53D9C754}" dt="2019-10-14T21:58:55.760" v="10521" actId="20577"/>
        <pc:sldMkLst>
          <pc:docMk/>
          <pc:sldMk cId="2228317632" sldId="351"/>
        </pc:sldMkLst>
        <pc:spChg chg="mod">
          <ac:chgData name="Sergey Parshin" userId="33371af5f60a0596" providerId="LiveId" clId="{35DFA75A-96B0-4D17-91BA-928D53D9C754}" dt="2019-10-14T19:24:16.643" v="5769" actId="20577"/>
          <ac:spMkLst>
            <pc:docMk/>
            <pc:sldMk cId="2228317632" sldId="351"/>
            <ac:spMk id="2" creationId="{455921B8-61DB-451F-A310-88D6F58326E1}"/>
          </ac:spMkLst>
        </pc:spChg>
        <pc:spChg chg="mod">
          <ac:chgData name="Sergey Parshin" userId="33371af5f60a0596" providerId="LiveId" clId="{35DFA75A-96B0-4D17-91BA-928D53D9C754}" dt="2019-10-14T21:58:55.760" v="10521" actId="20577"/>
          <ac:spMkLst>
            <pc:docMk/>
            <pc:sldMk cId="2228317632" sldId="351"/>
            <ac:spMk id="3" creationId="{5C6D85B3-BB34-4DE2-B079-0E59C6984AF9}"/>
          </ac:spMkLst>
        </pc:spChg>
      </pc:sldChg>
      <pc:sldChg chg="modSp add">
        <pc:chgData name="Sergey Parshin" userId="33371af5f60a0596" providerId="LiveId" clId="{35DFA75A-96B0-4D17-91BA-928D53D9C754}" dt="2019-10-14T19:45:05.384" v="7456" actId="20577"/>
        <pc:sldMkLst>
          <pc:docMk/>
          <pc:sldMk cId="3480952395" sldId="352"/>
        </pc:sldMkLst>
        <pc:graphicFrameChg chg="mod modGraphic">
          <ac:chgData name="Sergey Parshin" userId="33371af5f60a0596" providerId="LiveId" clId="{35DFA75A-96B0-4D17-91BA-928D53D9C754}" dt="2019-10-14T19:45:05.384" v="7456" actId="20577"/>
          <ac:graphicFrameMkLst>
            <pc:docMk/>
            <pc:sldMk cId="3480952395" sldId="352"/>
            <ac:graphicFrameMk id="4" creationId="{D0F615B3-649F-4C21-BA5B-ED4329630BCB}"/>
          </ac:graphicFrameMkLst>
        </pc:graphicFrameChg>
      </pc:sldChg>
      <pc:sldChg chg="modSp add">
        <pc:chgData name="Sergey Parshin" userId="33371af5f60a0596" providerId="LiveId" clId="{35DFA75A-96B0-4D17-91BA-928D53D9C754}" dt="2019-10-14T19:49:16.979" v="7883" actId="2165"/>
        <pc:sldMkLst>
          <pc:docMk/>
          <pc:sldMk cId="4220389707" sldId="353"/>
        </pc:sldMkLst>
        <pc:graphicFrameChg chg="mod modGraphic">
          <ac:chgData name="Sergey Parshin" userId="33371af5f60a0596" providerId="LiveId" clId="{35DFA75A-96B0-4D17-91BA-928D53D9C754}" dt="2019-10-14T19:49:16.979" v="7883" actId="2165"/>
          <ac:graphicFrameMkLst>
            <pc:docMk/>
            <pc:sldMk cId="4220389707" sldId="353"/>
            <ac:graphicFrameMk id="4" creationId="{D0F615B3-649F-4C21-BA5B-ED4329630BCB}"/>
          </ac:graphicFrameMkLst>
        </pc:graphicFrameChg>
      </pc:sldChg>
      <pc:sldChg chg="addSp delSp modSp add">
        <pc:chgData name="Sergey Parshin" userId="33371af5f60a0596" providerId="LiveId" clId="{35DFA75A-96B0-4D17-91BA-928D53D9C754}" dt="2019-10-14T19:53:51.139" v="8522" actId="20577"/>
        <pc:sldMkLst>
          <pc:docMk/>
          <pc:sldMk cId="3200670480" sldId="354"/>
        </pc:sldMkLst>
        <pc:spChg chg="add mod">
          <ac:chgData name="Sergey Parshin" userId="33371af5f60a0596" providerId="LiveId" clId="{35DFA75A-96B0-4D17-91BA-928D53D9C754}" dt="2019-10-14T19:53:51.139" v="8522" actId="20577"/>
          <ac:spMkLst>
            <pc:docMk/>
            <pc:sldMk cId="3200670480" sldId="354"/>
            <ac:spMk id="3" creationId="{29864B75-491D-43E9-8B7D-EA34410B3FA5}"/>
          </ac:spMkLst>
        </pc:spChg>
        <pc:graphicFrameChg chg="del">
          <ac:chgData name="Sergey Parshin" userId="33371af5f60a0596" providerId="LiveId" clId="{35DFA75A-96B0-4D17-91BA-928D53D9C754}" dt="2019-10-14T19:49:36.963" v="7885" actId="478"/>
          <ac:graphicFrameMkLst>
            <pc:docMk/>
            <pc:sldMk cId="3200670480" sldId="354"/>
            <ac:graphicFrameMk id="4" creationId="{D0F615B3-649F-4C21-BA5B-ED4329630BCB}"/>
          </ac:graphicFrameMkLst>
        </pc:graphicFrameChg>
      </pc:sldChg>
      <pc:sldChg chg="addSp delSp modSp add">
        <pc:chgData name="Sergey Parshin" userId="33371af5f60a0596" providerId="LiveId" clId="{35DFA75A-96B0-4D17-91BA-928D53D9C754}" dt="2019-10-14T20:02:52.093" v="8623" actId="14100"/>
        <pc:sldMkLst>
          <pc:docMk/>
          <pc:sldMk cId="4091523873" sldId="355"/>
        </pc:sldMkLst>
        <pc:spChg chg="mod">
          <ac:chgData name="Sergey Parshin" userId="33371af5f60a0596" providerId="LiveId" clId="{35DFA75A-96B0-4D17-91BA-928D53D9C754}" dt="2019-10-14T20:02:52.093" v="8623" actId="14100"/>
          <ac:spMkLst>
            <pc:docMk/>
            <pc:sldMk cId="4091523873" sldId="355"/>
            <ac:spMk id="2" creationId="{01A129F4-CAF7-4F2E-9CF2-43F2C21CEC26}"/>
          </ac:spMkLst>
        </pc:spChg>
        <pc:spChg chg="del">
          <ac:chgData name="Sergey Parshin" userId="33371af5f60a0596" providerId="LiveId" clId="{35DFA75A-96B0-4D17-91BA-928D53D9C754}" dt="2019-10-14T19:54:20.139" v="8546" actId="478"/>
          <ac:spMkLst>
            <pc:docMk/>
            <pc:sldMk cId="4091523873" sldId="355"/>
            <ac:spMk id="3" creationId="{CB3CA7BB-E12D-499C-B7D2-45189B0C170F}"/>
          </ac:spMkLst>
        </pc:spChg>
        <pc:picChg chg="add mod">
          <ac:chgData name="Sergey Parshin" userId="33371af5f60a0596" providerId="LiveId" clId="{35DFA75A-96B0-4D17-91BA-928D53D9C754}" dt="2019-10-14T20:02:36.182" v="8618" actId="1038"/>
          <ac:picMkLst>
            <pc:docMk/>
            <pc:sldMk cId="4091523873" sldId="355"/>
            <ac:picMk id="4" creationId="{DAF762CA-E8BE-4D9A-ABEA-33F349798A2D}"/>
          </ac:picMkLst>
        </pc:picChg>
      </pc:sldChg>
      <pc:sldChg chg="addSp delSp modSp add">
        <pc:chgData name="Sergey Parshin" userId="33371af5f60a0596" providerId="LiveId" clId="{35DFA75A-96B0-4D17-91BA-928D53D9C754}" dt="2019-10-14T20:04:14.046" v="8649"/>
        <pc:sldMkLst>
          <pc:docMk/>
          <pc:sldMk cId="1790123450" sldId="356"/>
        </pc:sldMkLst>
        <pc:spChg chg="mod">
          <ac:chgData name="Sergey Parshin" userId="33371af5f60a0596" providerId="LiveId" clId="{35DFA75A-96B0-4D17-91BA-928D53D9C754}" dt="2019-10-14T20:03:18.279" v="8646" actId="14100"/>
          <ac:spMkLst>
            <pc:docMk/>
            <pc:sldMk cId="1790123450" sldId="356"/>
            <ac:spMk id="2" creationId="{E74122E1-9CA6-480D-B724-5AEE2DD92E76}"/>
          </ac:spMkLst>
        </pc:spChg>
        <pc:spChg chg="del mod">
          <ac:chgData name="Sergey Parshin" userId="33371af5f60a0596" providerId="LiveId" clId="{35DFA75A-96B0-4D17-91BA-928D53D9C754}" dt="2019-10-14T20:03:24.551" v="8648" actId="478"/>
          <ac:spMkLst>
            <pc:docMk/>
            <pc:sldMk cId="1790123450" sldId="356"/>
            <ac:spMk id="3" creationId="{106C7A60-D245-4B7D-865B-4E9A6343C668}"/>
          </ac:spMkLst>
        </pc:spChg>
        <pc:picChg chg="add">
          <ac:chgData name="Sergey Parshin" userId="33371af5f60a0596" providerId="LiveId" clId="{35DFA75A-96B0-4D17-91BA-928D53D9C754}" dt="2019-10-14T20:04:14.046" v="8649"/>
          <ac:picMkLst>
            <pc:docMk/>
            <pc:sldMk cId="1790123450" sldId="356"/>
            <ac:picMk id="4" creationId="{B43EB74A-4BE1-4B36-8D73-2488E9D8A094}"/>
          </ac:picMkLst>
        </pc:picChg>
      </pc:sldChg>
      <pc:sldChg chg="addSp delSp modSp add">
        <pc:chgData name="Sergey Parshin" userId="33371af5f60a0596" providerId="LiveId" clId="{35DFA75A-96B0-4D17-91BA-928D53D9C754}" dt="2019-10-14T20:06:20.927" v="8654" actId="14100"/>
        <pc:sldMkLst>
          <pc:docMk/>
          <pc:sldMk cId="2806567616" sldId="357"/>
        </pc:sldMkLst>
        <pc:picChg chg="add mod">
          <ac:chgData name="Sergey Parshin" userId="33371af5f60a0596" providerId="LiveId" clId="{35DFA75A-96B0-4D17-91BA-928D53D9C754}" dt="2019-10-14T20:06:20.927" v="8654" actId="14100"/>
          <ac:picMkLst>
            <pc:docMk/>
            <pc:sldMk cId="2806567616" sldId="357"/>
            <ac:picMk id="3" creationId="{54AD68B2-F13D-4892-AF99-E6EFE35062F6}"/>
          </ac:picMkLst>
        </pc:picChg>
        <pc:picChg chg="del">
          <ac:chgData name="Sergey Parshin" userId="33371af5f60a0596" providerId="LiveId" clId="{35DFA75A-96B0-4D17-91BA-928D53D9C754}" dt="2019-10-14T20:04:31.453" v="8651" actId="478"/>
          <ac:picMkLst>
            <pc:docMk/>
            <pc:sldMk cId="2806567616" sldId="357"/>
            <ac:picMk id="4" creationId="{B43EB74A-4BE1-4B36-8D73-2488E9D8A094}"/>
          </ac:picMkLst>
        </pc:picChg>
      </pc:sldChg>
      <pc:sldChg chg="addSp delSp modSp add">
        <pc:chgData name="Sergey Parshin" userId="33371af5f60a0596" providerId="LiveId" clId="{35DFA75A-96B0-4D17-91BA-928D53D9C754}" dt="2019-10-14T20:22:09.839" v="9022" actId="20577"/>
        <pc:sldMkLst>
          <pc:docMk/>
          <pc:sldMk cId="831481606" sldId="358"/>
        </pc:sldMkLst>
        <pc:spChg chg="mod">
          <ac:chgData name="Sergey Parshin" userId="33371af5f60a0596" providerId="LiveId" clId="{35DFA75A-96B0-4D17-91BA-928D53D9C754}" dt="2019-10-14T20:22:09.839" v="9022" actId="20577"/>
          <ac:spMkLst>
            <pc:docMk/>
            <pc:sldMk cId="831481606" sldId="358"/>
            <ac:spMk id="2" creationId="{505F4168-D38F-49D8-8CFD-935099667513}"/>
          </ac:spMkLst>
        </pc:spChg>
        <pc:spChg chg="del">
          <ac:chgData name="Sergey Parshin" userId="33371af5f60a0596" providerId="LiveId" clId="{35DFA75A-96B0-4D17-91BA-928D53D9C754}" dt="2019-10-14T20:21:41.037" v="8991" actId="478"/>
          <ac:spMkLst>
            <pc:docMk/>
            <pc:sldMk cId="831481606" sldId="358"/>
            <ac:spMk id="3" creationId="{D46AF7B5-3ABF-4C71-8373-46331B638554}"/>
          </ac:spMkLst>
        </pc:spChg>
        <pc:picChg chg="add mod">
          <ac:chgData name="Sergey Parshin" userId="33371af5f60a0596" providerId="LiveId" clId="{35DFA75A-96B0-4D17-91BA-928D53D9C754}" dt="2019-10-14T20:21:59.821" v="9008" actId="1036"/>
          <ac:picMkLst>
            <pc:docMk/>
            <pc:sldMk cId="831481606" sldId="358"/>
            <ac:picMk id="4" creationId="{DAF322D6-E99D-4F11-8E1D-1268CADE570B}"/>
          </ac:picMkLst>
        </pc:picChg>
      </pc:sldChg>
      <pc:sldChg chg="addSp delSp modSp add">
        <pc:chgData name="Sergey Parshin" userId="33371af5f60a0596" providerId="LiveId" clId="{35DFA75A-96B0-4D17-91BA-928D53D9C754}" dt="2019-10-14T20:18:25.936" v="8949" actId="1076"/>
        <pc:sldMkLst>
          <pc:docMk/>
          <pc:sldMk cId="181283187" sldId="359"/>
        </pc:sldMkLst>
        <pc:spChg chg="mod">
          <ac:chgData name="Sergey Parshin" userId="33371af5f60a0596" providerId="LiveId" clId="{35DFA75A-96B0-4D17-91BA-928D53D9C754}" dt="2019-10-14T20:08:37.050" v="8786" actId="27636"/>
          <ac:spMkLst>
            <pc:docMk/>
            <pc:sldMk cId="181283187" sldId="359"/>
            <ac:spMk id="2" creationId="{E74122E1-9CA6-480D-B724-5AEE2DD92E76}"/>
          </ac:spMkLst>
        </pc:spChg>
        <pc:picChg chg="del">
          <ac:chgData name="Sergey Parshin" userId="33371af5f60a0596" providerId="LiveId" clId="{35DFA75A-96B0-4D17-91BA-928D53D9C754}" dt="2019-10-14T20:07:12.525" v="8657" actId="478"/>
          <ac:picMkLst>
            <pc:docMk/>
            <pc:sldMk cId="181283187" sldId="359"/>
            <ac:picMk id="3" creationId="{54AD68B2-F13D-4892-AF99-E6EFE35062F6}"/>
          </ac:picMkLst>
        </pc:picChg>
        <pc:picChg chg="add del mod">
          <ac:chgData name="Sergey Parshin" userId="33371af5f60a0596" providerId="LiveId" clId="{35DFA75A-96B0-4D17-91BA-928D53D9C754}" dt="2019-10-14T20:08:17.091" v="8723"/>
          <ac:picMkLst>
            <pc:docMk/>
            <pc:sldMk cId="181283187" sldId="359"/>
            <ac:picMk id="4" creationId="{947D37FD-6F40-4884-A243-CA280D892F55}"/>
          </ac:picMkLst>
        </pc:picChg>
        <pc:picChg chg="add del mod">
          <ac:chgData name="Sergey Parshin" userId="33371af5f60a0596" providerId="LiveId" clId="{35DFA75A-96B0-4D17-91BA-928D53D9C754}" dt="2019-10-14T20:18:23.375" v="8947" actId="478"/>
          <ac:picMkLst>
            <pc:docMk/>
            <pc:sldMk cId="181283187" sldId="359"/>
            <ac:picMk id="5" creationId="{6A53B509-3D80-4364-A897-11C0A99C92D6}"/>
          </ac:picMkLst>
        </pc:picChg>
        <pc:picChg chg="add mod">
          <ac:chgData name="Sergey Parshin" userId="33371af5f60a0596" providerId="LiveId" clId="{35DFA75A-96B0-4D17-91BA-928D53D9C754}" dt="2019-10-14T20:18:25.936" v="8949" actId="1076"/>
          <ac:picMkLst>
            <pc:docMk/>
            <pc:sldMk cId="181283187" sldId="359"/>
            <ac:picMk id="6" creationId="{C18C7C8F-0C0D-406A-8E37-3A1CBED37A99}"/>
          </ac:picMkLst>
        </pc:picChg>
      </pc:sldChg>
      <pc:sldChg chg="addSp delSp modSp add">
        <pc:chgData name="Sergey Parshin" userId="33371af5f60a0596" providerId="LiveId" clId="{35DFA75A-96B0-4D17-91BA-928D53D9C754}" dt="2019-10-14T20:11:35.218" v="8860" actId="1038"/>
        <pc:sldMkLst>
          <pc:docMk/>
          <pc:sldMk cId="2939597996" sldId="360"/>
        </pc:sldMkLst>
        <pc:spChg chg="mod">
          <ac:chgData name="Sergey Parshin" userId="33371af5f60a0596" providerId="LiveId" clId="{35DFA75A-96B0-4D17-91BA-928D53D9C754}" dt="2019-10-14T20:11:28.469" v="8832" actId="14100"/>
          <ac:spMkLst>
            <pc:docMk/>
            <pc:sldMk cId="2939597996" sldId="360"/>
            <ac:spMk id="2" creationId="{E74122E1-9CA6-480D-B724-5AEE2DD92E76}"/>
          </ac:spMkLst>
        </pc:spChg>
        <pc:picChg chg="add mod">
          <ac:chgData name="Sergey Parshin" userId="33371af5f60a0596" providerId="LiveId" clId="{35DFA75A-96B0-4D17-91BA-928D53D9C754}" dt="2019-10-14T20:11:35.218" v="8860" actId="1038"/>
          <ac:picMkLst>
            <pc:docMk/>
            <pc:sldMk cId="2939597996" sldId="360"/>
            <ac:picMk id="3" creationId="{EDEAFE1A-C661-43BA-B905-471D0B158F7F}"/>
          </ac:picMkLst>
        </pc:picChg>
        <pc:picChg chg="del">
          <ac:chgData name="Sergey Parshin" userId="33371af5f60a0596" providerId="LiveId" clId="{35DFA75A-96B0-4D17-91BA-928D53D9C754}" dt="2019-10-14T20:09:22.452" v="8827" actId="478"/>
          <ac:picMkLst>
            <pc:docMk/>
            <pc:sldMk cId="2939597996" sldId="360"/>
            <ac:picMk id="4" creationId="{B43EB74A-4BE1-4B36-8D73-2488E9D8A094}"/>
          </ac:picMkLst>
        </pc:picChg>
      </pc:sldChg>
      <pc:sldChg chg="addSp delSp modSp add">
        <pc:chgData name="Sergey Parshin" userId="33371af5f60a0596" providerId="LiveId" clId="{35DFA75A-96B0-4D17-91BA-928D53D9C754}" dt="2019-10-14T20:14:37.739" v="8946" actId="14100"/>
        <pc:sldMkLst>
          <pc:docMk/>
          <pc:sldMk cId="2834110505" sldId="361"/>
        </pc:sldMkLst>
        <pc:spChg chg="mod">
          <ac:chgData name="Sergey Parshin" userId="33371af5f60a0596" providerId="LiveId" clId="{35DFA75A-96B0-4D17-91BA-928D53D9C754}" dt="2019-10-14T20:11:54.122" v="8868" actId="20577"/>
          <ac:spMkLst>
            <pc:docMk/>
            <pc:sldMk cId="2834110505" sldId="361"/>
            <ac:spMk id="2" creationId="{E74122E1-9CA6-480D-B724-5AEE2DD92E76}"/>
          </ac:spMkLst>
        </pc:spChg>
        <pc:picChg chg="del">
          <ac:chgData name="Sergey Parshin" userId="33371af5f60a0596" providerId="LiveId" clId="{35DFA75A-96B0-4D17-91BA-928D53D9C754}" dt="2019-10-14T20:11:56.706" v="8869" actId="478"/>
          <ac:picMkLst>
            <pc:docMk/>
            <pc:sldMk cId="2834110505" sldId="361"/>
            <ac:picMk id="3" creationId="{EDEAFE1A-C661-43BA-B905-471D0B158F7F}"/>
          </ac:picMkLst>
        </pc:picChg>
        <pc:picChg chg="add mod">
          <ac:chgData name="Sergey Parshin" userId="33371af5f60a0596" providerId="LiveId" clId="{35DFA75A-96B0-4D17-91BA-928D53D9C754}" dt="2019-10-14T20:14:37.739" v="8946" actId="14100"/>
          <ac:picMkLst>
            <pc:docMk/>
            <pc:sldMk cId="2834110505" sldId="361"/>
            <ac:picMk id="4" creationId="{A5A4013F-A43E-4522-9EA4-EA50E28C656D}"/>
          </ac:picMkLst>
        </pc:picChg>
      </pc:sldChg>
      <pc:sldChg chg="addSp delSp modSp add">
        <pc:chgData name="Sergey Parshin" userId="33371af5f60a0596" providerId="LiveId" clId="{35DFA75A-96B0-4D17-91BA-928D53D9C754}" dt="2019-10-14T20:23:44.005" v="9091" actId="1035"/>
        <pc:sldMkLst>
          <pc:docMk/>
          <pc:sldMk cId="3025787442" sldId="362"/>
        </pc:sldMkLst>
        <pc:spChg chg="mod">
          <ac:chgData name="Sergey Parshin" userId="33371af5f60a0596" providerId="LiveId" clId="{35DFA75A-96B0-4D17-91BA-928D53D9C754}" dt="2019-10-14T20:22:52.977" v="9053" actId="5793"/>
          <ac:spMkLst>
            <pc:docMk/>
            <pc:sldMk cId="3025787442" sldId="362"/>
            <ac:spMk id="2" creationId="{505F4168-D38F-49D8-8CFD-935099667513}"/>
          </ac:spMkLst>
        </pc:spChg>
        <pc:picChg chg="add mod">
          <ac:chgData name="Sergey Parshin" userId="33371af5f60a0596" providerId="LiveId" clId="{35DFA75A-96B0-4D17-91BA-928D53D9C754}" dt="2019-10-14T20:23:44.005" v="9091" actId="1035"/>
          <ac:picMkLst>
            <pc:docMk/>
            <pc:sldMk cId="3025787442" sldId="362"/>
            <ac:picMk id="3" creationId="{21D8F847-5CBA-4E14-BA11-DEA3DAB4D2B9}"/>
          </ac:picMkLst>
        </pc:picChg>
        <pc:picChg chg="del">
          <ac:chgData name="Sergey Parshin" userId="33371af5f60a0596" providerId="LiveId" clId="{35DFA75A-96B0-4D17-91BA-928D53D9C754}" dt="2019-10-14T20:22:55.141" v="9054" actId="478"/>
          <ac:picMkLst>
            <pc:docMk/>
            <pc:sldMk cId="3025787442" sldId="362"/>
            <ac:picMk id="4" creationId="{DAF322D6-E99D-4F11-8E1D-1268CADE570B}"/>
          </ac:picMkLst>
        </pc:picChg>
      </pc:sldChg>
      <pc:sldChg chg="addSp delSp modSp add">
        <pc:chgData name="Sergey Parshin" userId="33371af5f60a0596" providerId="LiveId" clId="{35DFA75A-96B0-4D17-91BA-928D53D9C754}" dt="2019-10-14T20:28:48.464" v="9148" actId="14100"/>
        <pc:sldMkLst>
          <pc:docMk/>
          <pc:sldMk cId="704469231" sldId="363"/>
        </pc:sldMkLst>
        <pc:spChg chg="mod">
          <ac:chgData name="Sergey Parshin" userId="33371af5f60a0596" providerId="LiveId" clId="{35DFA75A-96B0-4D17-91BA-928D53D9C754}" dt="2019-10-14T20:28:48.464" v="9148" actId="14100"/>
          <ac:spMkLst>
            <pc:docMk/>
            <pc:sldMk cId="704469231" sldId="363"/>
            <ac:spMk id="2" creationId="{505F4168-D38F-49D8-8CFD-935099667513}"/>
          </ac:spMkLst>
        </pc:spChg>
        <pc:picChg chg="del">
          <ac:chgData name="Sergey Parshin" userId="33371af5f60a0596" providerId="LiveId" clId="{35DFA75A-96B0-4D17-91BA-928D53D9C754}" dt="2019-10-14T20:24:11.876" v="9105" actId="478"/>
          <ac:picMkLst>
            <pc:docMk/>
            <pc:sldMk cId="704469231" sldId="363"/>
            <ac:picMk id="3" creationId="{21D8F847-5CBA-4E14-BA11-DEA3DAB4D2B9}"/>
          </ac:picMkLst>
        </pc:picChg>
        <pc:picChg chg="add mod ord">
          <ac:chgData name="Sergey Parshin" userId="33371af5f60a0596" providerId="LiveId" clId="{35DFA75A-96B0-4D17-91BA-928D53D9C754}" dt="2019-10-14T20:27:31.778" v="9144" actId="1038"/>
          <ac:picMkLst>
            <pc:docMk/>
            <pc:sldMk cId="704469231" sldId="363"/>
            <ac:picMk id="4" creationId="{0C69E614-528E-4D37-AE2E-DA3DD903DCAE}"/>
          </ac:picMkLst>
        </pc:picChg>
      </pc:sldChg>
      <pc:sldChg chg="addSp delSp modSp add">
        <pc:chgData name="Sergey Parshin" userId="33371af5f60a0596" providerId="LiveId" clId="{35DFA75A-96B0-4D17-91BA-928D53D9C754}" dt="2019-10-14T20:38:16.500" v="9643" actId="14100"/>
        <pc:sldMkLst>
          <pc:docMk/>
          <pc:sldMk cId="380384455" sldId="364"/>
        </pc:sldMkLst>
        <pc:spChg chg="mod">
          <ac:chgData name="Sergey Parshin" userId="33371af5f60a0596" providerId="LiveId" clId="{35DFA75A-96B0-4D17-91BA-928D53D9C754}" dt="2019-10-14T20:38:16.500" v="9643" actId="14100"/>
          <ac:spMkLst>
            <pc:docMk/>
            <pc:sldMk cId="380384455" sldId="364"/>
            <ac:spMk id="2" creationId="{505F4168-D38F-49D8-8CFD-935099667513}"/>
          </ac:spMkLst>
        </pc:spChg>
        <pc:picChg chg="del">
          <ac:chgData name="Sergey Parshin" userId="33371af5f60a0596" providerId="LiveId" clId="{35DFA75A-96B0-4D17-91BA-928D53D9C754}" dt="2019-10-14T20:29:26.458" v="9194" actId="478"/>
          <ac:picMkLst>
            <pc:docMk/>
            <pc:sldMk cId="380384455" sldId="364"/>
            <ac:picMk id="3" creationId="{21D8F847-5CBA-4E14-BA11-DEA3DAB4D2B9}"/>
          </ac:picMkLst>
        </pc:picChg>
        <pc:picChg chg="add mod ord">
          <ac:chgData name="Sergey Parshin" userId="33371af5f60a0596" providerId="LiveId" clId="{35DFA75A-96B0-4D17-91BA-928D53D9C754}" dt="2019-10-14T20:38:00.621" v="9638" actId="1037"/>
          <ac:picMkLst>
            <pc:docMk/>
            <pc:sldMk cId="380384455" sldId="364"/>
            <ac:picMk id="4" creationId="{898DC863-FB99-4364-B29F-52FE56022E9C}"/>
          </ac:picMkLst>
        </pc:picChg>
      </pc:sldChg>
      <pc:sldChg chg="addSp modSp add">
        <pc:chgData name="Sergey Parshin" userId="33371af5f60a0596" providerId="LiveId" clId="{35DFA75A-96B0-4D17-91BA-928D53D9C754}" dt="2019-10-14T20:36:47.132" v="9588" actId="1076"/>
        <pc:sldMkLst>
          <pc:docMk/>
          <pc:sldMk cId="470328147" sldId="365"/>
        </pc:sldMkLst>
        <pc:spChg chg="mod">
          <ac:chgData name="Sergey Parshin" userId="33371af5f60a0596" providerId="LiveId" clId="{35DFA75A-96B0-4D17-91BA-928D53D9C754}" dt="2019-10-14T20:33:59.199" v="9275" actId="14100"/>
          <ac:spMkLst>
            <pc:docMk/>
            <pc:sldMk cId="470328147" sldId="365"/>
            <ac:spMk id="2" creationId="{505F4168-D38F-49D8-8CFD-935099667513}"/>
          </ac:spMkLst>
        </pc:spChg>
        <pc:spChg chg="add mod">
          <ac:chgData name="Sergey Parshin" userId="33371af5f60a0596" providerId="LiveId" clId="{35DFA75A-96B0-4D17-91BA-928D53D9C754}" dt="2019-10-14T20:36:47.132" v="9588" actId="1076"/>
          <ac:spMkLst>
            <pc:docMk/>
            <pc:sldMk cId="470328147" sldId="365"/>
            <ac:spMk id="3" creationId="{6D8F9607-920B-48BE-81E1-49314330D3DB}"/>
          </ac:spMkLst>
        </pc:spChg>
        <pc:picChg chg="add mod">
          <ac:chgData name="Sergey Parshin" userId="33371af5f60a0596" providerId="LiveId" clId="{35DFA75A-96B0-4D17-91BA-928D53D9C754}" dt="2019-10-14T20:34:01.467" v="9276" actId="1076"/>
          <ac:picMkLst>
            <pc:docMk/>
            <pc:sldMk cId="470328147" sldId="365"/>
            <ac:picMk id="4" creationId="{BCB8F441-D45B-48C8-BDCF-B2CBA5973C19}"/>
          </ac:picMkLst>
        </pc:picChg>
        <pc:picChg chg="add mod">
          <ac:chgData name="Sergey Parshin" userId="33371af5f60a0596" providerId="LiveId" clId="{35DFA75A-96B0-4D17-91BA-928D53D9C754}" dt="2019-10-14T20:34:44.393" v="9279" actId="1076"/>
          <ac:picMkLst>
            <pc:docMk/>
            <pc:sldMk cId="470328147" sldId="365"/>
            <ac:picMk id="5" creationId="{4E945BE7-AA09-4E54-A3DB-0EDC36F78665}"/>
          </ac:picMkLst>
        </pc:picChg>
      </pc:sldChg>
      <pc:sldChg chg="addSp delSp modSp add">
        <pc:chgData name="Sergey Parshin" userId="33371af5f60a0596" providerId="LiveId" clId="{35DFA75A-96B0-4D17-91BA-928D53D9C754}" dt="2019-10-14T20:41:15.623" v="9654" actId="1076"/>
        <pc:sldMkLst>
          <pc:docMk/>
          <pc:sldMk cId="2836086215" sldId="366"/>
        </pc:sldMkLst>
        <pc:spChg chg="mod">
          <ac:chgData name="Sergey Parshin" userId="33371af5f60a0596" providerId="LiveId" clId="{35DFA75A-96B0-4D17-91BA-928D53D9C754}" dt="2019-10-14T20:39:18.969" v="9651" actId="14100"/>
          <ac:spMkLst>
            <pc:docMk/>
            <pc:sldMk cId="2836086215" sldId="366"/>
            <ac:spMk id="2" creationId="{505F4168-D38F-49D8-8CFD-935099667513}"/>
          </ac:spMkLst>
        </pc:spChg>
        <pc:picChg chg="add mod">
          <ac:chgData name="Sergey Parshin" userId="33371af5f60a0596" providerId="LiveId" clId="{35DFA75A-96B0-4D17-91BA-928D53D9C754}" dt="2019-10-14T20:41:15.623" v="9654" actId="1076"/>
          <ac:picMkLst>
            <pc:docMk/>
            <pc:sldMk cId="2836086215" sldId="366"/>
            <ac:picMk id="3" creationId="{C9CD5291-597F-4E1D-88D5-881D31D7722F}"/>
          </ac:picMkLst>
        </pc:picChg>
        <pc:picChg chg="del">
          <ac:chgData name="Sergey Parshin" userId="33371af5f60a0596" providerId="LiveId" clId="{35DFA75A-96B0-4D17-91BA-928D53D9C754}" dt="2019-10-14T20:39:20.613" v="9652" actId="478"/>
          <ac:picMkLst>
            <pc:docMk/>
            <pc:sldMk cId="2836086215" sldId="366"/>
            <ac:picMk id="4" creationId="{898DC863-FB99-4364-B29F-52FE56022E9C}"/>
          </ac:picMkLst>
        </pc:picChg>
      </pc:sldChg>
      <pc:sldChg chg="addSp delSp modSp add">
        <pc:chgData name="Sergey Parshin" userId="33371af5f60a0596" providerId="LiveId" clId="{35DFA75A-96B0-4D17-91BA-928D53D9C754}" dt="2019-10-14T20:42:08.871" v="9659" actId="14100"/>
        <pc:sldMkLst>
          <pc:docMk/>
          <pc:sldMk cId="1712453942" sldId="367"/>
        </pc:sldMkLst>
        <pc:picChg chg="del">
          <ac:chgData name="Sergey Parshin" userId="33371af5f60a0596" providerId="LiveId" clId="{35DFA75A-96B0-4D17-91BA-928D53D9C754}" dt="2019-10-14T20:41:59.251" v="9656" actId="478"/>
          <ac:picMkLst>
            <pc:docMk/>
            <pc:sldMk cId="1712453942" sldId="367"/>
            <ac:picMk id="3" creationId="{C9CD5291-597F-4E1D-88D5-881D31D7722F}"/>
          </ac:picMkLst>
        </pc:picChg>
        <pc:picChg chg="add mod">
          <ac:chgData name="Sergey Parshin" userId="33371af5f60a0596" providerId="LiveId" clId="{35DFA75A-96B0-4D17-91BA-928D53D9C754}" dt="2019-10-14T20:42:08.871" v="9659" actId="14100"/>
          <ac:picMkLst>
            <pc:docMk/>
            <pc:sldMk cId="1712453942" sldId="367"/>
            <ac:picMk id="4" creationId="{1524C2E5-3E75-44E3-8565-2EBBF648ED9F}"/>
          </ac:picMkLst>
        </pc:picChg>
      </pc:sldChg>
      <pc:sldChg chg="addSp delSp modSp add">
        <pc:chgData name="Sergey Parshin" userId="33371af5f60a0596" providerId="LiveId" clId="{35DFA75A-96B0-4D17-91BA-928D53D9C754}" dt="2019-10-14T20:44:05.482" v="9681" actId="1036"/>
        <pc:sldMkLst>
          <pc:docMk/>
          <pc:sldMk cId="4018578391" sldId="368"/>
        </pc:sldMkLst>
        <pc:picChg chg="add mod">
          <ac:chgData name="Sergey Parshin" userId="33371af5f60a0596" providerId="LiveId" clId="{35DFA75A-96B0-4D17-91BA-928D53D9C754}" dt="2019-10-14T20:44:05.482" v="9681" actId="1036"/>
          <ac:picMkLst>
            <pc:docMk/>
            <pc:sldMk cId="4018578391" sldId="368"/>
            <ac:picMk id="3" creationId="{88A38AC7-6C7F-48D9-A7D4-A92DF38C0BA3}"/>
          </ac:picMkLst>
        </pc:picChg>
        <pc:picChg chg="del">
          <ac:chgData name="Sergey Parshin" userId="33371af5f60a0596" providerId="LiveId" clId="{35DFA75A-96B0-4D17-91BA-928D53D9C754}" dt="2019-10-14T20:42:19.171" v="9661" actId="478"/>
          <ac:picMkLst>
            <pc:docMk/>
            <pc:sldMk cId="4018578391" sldId="368"/>
            <ac:picMk id="4" creationId="{1524C2E5-3E75-44E3-8565-2EBBF648ED9F}"/>
          </ac:picMkLst>
        </pc:picChg>
      </pc:sldChg>
      <pc:sldChg chg="addSp delSp modSp add">
        <pc:chgData name="Sergey Parshin" userId="33371af5f60a0596" providerId="LiveId" clId="{35DFA75A-96B0-4D17-91BA-928D53D9C754}" dt="2019-10-14T20:47:36.261" v="9779" actId="1038"/>
        <pc:sldMkLst>
          <pc:docMk/>
          <pc:sldMk cId="4141519627" sldId="369"/>
        </pc:sldMkLst>
        <pc:picChg chg="del">
          <ac:chgData name="Sergey Parshin" userId="33371af5f60a0596" providerId="LiveId" clId="{35DFA75A-96B0-4D17-91BA-928D53D9C754}" dt="2019-10-14T20:45:14.729" v="9683" actId="478"/>
          <ac:picMkLst>
            <pc:docMk/>
            <pc:sldMk cId="4141519627" sldId="369"/>
            <ac:picMk id="3" creationId="{88A38AC7-6C7F-48D9-A7D4-A92DF38C0BA3}"/>
          </ac:picMkLst>
        </pc:picChg>
        <pc:picChg chg="add mod">
          <ac:chgData name="Sergey Parshin" userId="33371af5f60a0596" providerId="LiveId" clId="{35DFA75A-96B0-4D17-91BA-928D53D9C754}" dt="2019-10-14T20:47:36.261" v="9779" actId="1038"/>
          <ac:picMkLst>
            <pc:docMk/>
            <pc:sldMk cId="4141519627" sldId="369"/>
            <ac:picMk id="4" creationId="{3BD83696-F230-46AE-AF6C-B61D7BEE0DF3}"/>
          </ac:picMkLst>
        </pc:picChg>
      </pc:sldChg>
      <pc:sldChg chg="addSp delSp modSp add">
        <pc:chgData name="Sergey Parshin" userId="33371af5f60a0596" providerId="LiveId" clId="{35DFA75A-96B0-4D17-91BA-928D53D9C754}" dt="2019-10-14T20:47:44.577" v="9815" actId="1037"/>
        <pc:sldMkLst>
          <pc:docMk/>
          <pc:sldMk cId="1330522773" sldId="370"/>
        </pc:sldMkLst>
        <pc:picChg chg="add mod">
          <ac:chgData name="Sergey Parshin" userId="33371af5f60a0596" providerId="LiveId" clId="{35DFA75A-96B0-4D17-91BA-928D53D9C754}" dt="2019-10-14T20:47:44.577" v="9815" actId="1037"/>
          <ac:picMkLst>
            <pc:docMk/>
            <pc:sldMk cId="1330522773" sldId="370"/>
            <ac:picMk id="3" creationId="{7E238A35-0C96-4F3C-AC81-9AC67CAC3D24}"/>
          </ac:picMkLst>
        </pc:picChg>
        <pc:picChg chg="del">
          <ac:chgData name="Sergey Parshin" userId="33371af5f60a0596" providerId="LiveId" clId="{35DFA75A-96B0-4D17-91BA-928D53D9C754}" dt="2019-10-14T20:47:14.433" v="9720" actId="478"/>
          <ac:picMkLst>
            <pc:docMk/>
            <pc:sldMk cId="1330522773" sldId="370"/>
            <ac:picMk id="4" creationId="{3BD83696-F230-46AE-AF6C-B61D7BEE0DF3}"/>
          </ac:picMkLst>
        </pc:picChg>
      </pc:sldChg>
      <pc:sldChg chg="addSp delSp modSp add">
        <pc:chgData name="Sergey Parshin" userId="33371af5f60a0596" providerId="LiveId" clId="{35DFA75A-96B0-4D17-91BA-928D53D9C754}" dt="2019-10-14T20:48:50.168" v="9819" actId="1076"/>
        <pc:sldMkLst>
          <pc:docMk/>
          <pc:sldMk cId="1052633769" sldId="371"/>
        </pc:sldMkLst>
        <pc:picChg chg="del">
          <ac:chgData name="Sergey Parshin" userId="33371af5f60a0596" providerId="LiveId" clId="{35DFA75A-96B0-4D17-91BA-928D53D9C754}" dt="2019-10-14T20:48:43.408" v="9817" actId="478"/>
          <ac:picMkLst>
            <pc:docMk/>
            <pc:sldMk cId="1052633769" sldId="371"/>
            <ac:picMk id="3" creationId="{7E238A35-0C96-4F3C-AC81-9AC67CAC3D24}"/>
          </ac:picMkLst>
        </pc:picChg>
        <pc:picChg chg="add mod">
          <ac:chgData name="Sergey Parshin" userId="33371af5f60a0596" providerId="LiveId" clId="{35DFA75A-96B0-4D17-91BA-928D53D9C754}" dt="2019-10-14T20:48:50.168" v="9819" actId="1076"/>
          <ac:picMkLst>
            <pc:docMk/>
            <pc:sldMk cId="1052633769" sldId="371"/>
            <ac:picMk id="4" creationId="{263A712E-130C-48A3-821A-3CCB6D3DA2E0}"/>
          </ac:picMkLst>
        </pc:picChg>
      </pc:sldChg>
      <pc:sldChg chg="addSp delSp modSp add">
        <pc:chgData name="Sergey Parshin" userId="33371af5f60a0596" providerId="LiveId" clId="{35DFA75A-96B0-4D17-91BA-928D53D9C754}" dt="2019-10-14T20:50:50.927" v="9870" actId="1076"/>
        <pc:sldMkLst>
          <pc:docMk/>
          <pc:sldMk cId="2576076314" sldId="372"/>
        </pc:sldMkLst>
        <pc:spChg chg="add mod">
          <ac:chgData name="Sergey Parshin" userId="33371af5f60a0596" providerId="LiveId" clId="{35DFA75A-96B0-4D17-91BA-928D53D9C754}" dt="2019-10-14T20:49:25.807" v="9868" actId="1076"/>
          <ac:spMkLst>
            <pc:docMk/>
            <pc:sldMk cId="2576076314" sldId="372"/>
            <ac:spMk id="3" creationId="{59B191C7-8AAE-44CA-9FAF-4FFA1B030680}"/>
          </ac:spMkLst>
        </pc:spChg>
        <pc:picChg chg="del">
          <ac:chgData name="Sergey Parshin" userId="33371af5f60a0596" providerId="LiveId" clId="{35DFA75A-96B0-4D17-91BA-928D53D9C754}" dt="2019-10-14T20:48:54.424" v="9821" actId="478"/>
          <ac:picMkLst>
            <pc:docMk/>
            <pc:sldMk cId="2576076314" sldId="372"/>
            <ac:picMk id="4" creationId="{263A712E-130C-48A3-821A-3CCB6D3DA2E0}"/>
          </ac:picMkLst>
        </pc:picChg>
        <pc:picChg chg="add mod">
          <ac:chgData name="Sergey Parshin" userId="33371af5f60a0596" providerId="LiveId" clId="{35DFA75A-96B0-4D17-91BA-928D53D9C754}" dt="2019-10-14T20:50:50.927" v="9870" actId="1076"/>
          <ac:picMkLst>
            <pc:docMk/>
            <pc:sldMk cId="2576076314" sldId="372"/>
            <ac:picMk id="5" creationId="{3662584E-6102-46C8-9750-693EAF7E9F2D}"/>
          </ac:picMkLst>
        </pc:picChg>
      </pc:sldChg>
      <pc:sldChg chg="addSp delSp modSp add">
        <pc:chgData name="Sergey Parshin" userId="33371af5f60a0596" providerId="LiveId" clId="{35DFA75A-96B0-4D17-91BA-928D53D9C754}" dt="2019-10-14T20:51:50.543" v="9892" actId="1038"/>
        <pc:sldMkLst>
          <pc:docMk/>
          <pc:sldMk cId="331110390" sldId="373"/>
        </pc:sldMkLst>
        <pc:spChg chg="del mod">
          <ac:chgData name="Sergey Parshin" userId="33371af5f60a0596" providerId="LiveId" clId="{35DFA75A-96B0-4D17-91BA-928D53D9C754}" dt="2019-10-14T20:51:31.151" v="9877" actId="478"/>
          <ac:spMkLst>
            <pc:docMk/>
            <pc:sldMk cId="331110390" sldId="373"/>
            <ac:spMk id="3" creationId="{59B191C7-8AAE-44CA-9FAF-4FFA1B030680}"/>
          </ac:spMkLst>
        </pc:spChg>
        <pc:picChg chg="add mod">
          <ac:chgData name="Sergey Parshin" userId="33371af5f60a0596" providerId="LiveId" clId="{35DFA75A-96B0-4D17-91BA-928D53D9C754}" dt="2019-10-14T20:51:50.543" v="9892" actId="1038"/>
          <ac:picMkLst>
            <pc:docMk/>
            <pc:sldMk cId="331110390" sldId="373"/>
            <ac:picMk id="4" creationId="{D6619EB9-5F2C-49F9-AD7B-2D3245A03FDB}"/>
          </ac:picMkLst>
        </pc:picChg>
        <pc:picChg chg="del">
          <ac:chgData name="Sergey Parshin" userId="33371af5f60a0596" providerId="LiveId" clId="{35DFA75A-96B0-4D17-91BA-928D53D9C754}" dt="2019-10-14T20:50:58.599" v="9872" actId="478"/>
          <ac:picMkLst>
            <pc:docMk/>
            <pc:sldMk cId="331110390" sldId="373"/>
            <ac:picMk id="5" creationId="{3662584E-6102-46C8-9750-693EAF7E9F2D}"/>
          </ac:picMkLst>
        </pc:picChg>
      </pc:sldChg>
      <pc:sldChg chg="addSp delSp modSp add">
        <pc:chgData name="Sergey Parshin" userId="33371af5f60a0596" providerId="LiveId" clId="{35DFA75A-96B0-4D17-91BA-928D53D9C754}" dt="2019-10-14T20:54:55.541" v="9925" actId="20577"/>
        <pc:sldMkLst>
          <pc:docMk/>
          <pc:sldMk cId="4210142946" sldId="374"/>
        </pc:sldMkLst>
        <pc:spChg chg="add mod">
          <ac:chgData name="Sergey Parshin" userId="33371af5f60a0596" providerId="LiveId" clId="{35DFA75A-96B0-4D17-91BA-928D53D9C754}" dt="2019-10-14T20:54:55.541" v="9925" actId="20577"/>
          <ac:spMkLst>
            <pc:docMk/>
            <pc:sldMk cId="4210142946" sldId="374"/>
            <ac:spMk id="5" creationId="{9327FB82-A8A6-414C-8A7F-24F2042BB7D3}"/>
          </ac:spMkLst>
        </pc:spChg>
        <pc:picChg chg="add mod">
          <ac:chgData name="Sergey Parshin" userId="33371af5f60a0596" providerId="LiveId" clId="{35DFA75A-96B0-4D17-91BA-928D53D9C754}" dt="2019-10-14T20:54:40.455" v="9903" actId="1076"/>
          <ac:picMkLst>
            <pc:docMk/>
            <pc:sldMk cId="4210142946" sldId="374"/>
            <ac:picMk id="3" creationId="{693B5BE4-B68F-4600-90DF-5E78BE66F5A7}"/>
          </ac:picMkLst>
        </pc:picChg>
        <pc:picChg chg="del">
          <ac:chgData name="Sergey Parshin" userId="33371af5f60a0596" providerId="LiveId" clId="{35DFA75A-96B0-4D17-91BA-928D53D9C754}" dt="2019-10-14T20:52:10.198" v="9894" actId="478"/>
          <ac:picMkLst>
            <pc:docMk/>
            <pc:sldMk cId="4210142946" sldId="374"/>
            <ac:picMk id="4" creationId="{D6619EB9-5F2C-49F9-AD7B-2D3245A03FDB}"/>
          </ac:picMkLst>
        </pc:picChg>
      </pc:sldChg>
      <pc:sldChg chg="addSp delSp modSp add">
        <pc:chgData name="Sergey Parshin" userId="33371af5f60a0596" providerId="LiveId" clId="{35DFA75A-96B0-4D17-91BA-928D53D9C754}" dt="2019-10-14T20:53:21.376" v="9901" actId="1076"/>
        <pc:sldMkLst>
          <pc:docMk/>
          <pc:sldMk cId="1701982235" sldId="375"/>
        </pc:sldMkLst>
        <pc:picChg chg="add mod">
          <ac:chgData name="Sergey Parshin" userId="33371af5f60a0596" providerId="LiveId" clId="{35DFA75A-96B0-4D17-91BA-928D53D9C754}" dt="2019-10-14T20:53:21.376" v="9901" actId="1076"/>
          <ac:picMkLst>
            <pc:docMk/>
            <pc:sldMk cId="1701982235" sldId="375"/>
            <ac:picMk id="3" creationId="{F4EFEE93-7E25-4EAE-A194-77105E94314E}"/>
          </ac:picMkLst>
        </pc:picChg>
        <pc:picChg chg="del">
          <ac:chgData name="Sergey Parshin" userId="33371af5f60a0596" providerId="LiveId" clId="{35DFA75A-96B0-4D17-91BA-928D53D9C754}" dt="2019-10-14T20:53:03.885" v="9896" actId="478"/>
          <ac:picMkLst>
            <pc:docMk/>
            <pc:sldMk cId="1701982235" sldId="375"/>
            <ac:picMk id="4" creationId="{263A712E-130C-48A3-821A-3CCB6D3DA2E0}"/>
          </ac:picMkLst>
        </pc:picChg>
      </pc:sldChg>
      <pc:sldChg chg="addSp delSp modSp add">
        <pc:chgData name="Sergey Parshin" userId="33371af5f60a0596" providerId="LiveId" clId="{35DFA75A-96B0-4D17-91BA-928D53D9C754}" dt="2019-10-14T21:05:44.584" v="10158" actId="1076"/>
        <pc:sldMkLst>
          <pc:docMk/>
          <pc:sldMk cId="760436357" sldId="376"/>
        </pc:sldMkLst>
        <pc:spChg chg="mod">
          <ac:chgData name="Sergey Parshin" userId="33371af5f60a0596" providerId="LiveId" clId="{35DFA75A-96B0-4D17-91BA-928D53D9C754}" dt="2019-10-14T20:55:58.237" v="9954" actId="20577"/>
          <ac:spMkLst>
            <pc:docMk/>
            <pc:sldMk cId="760436357" sldId="376"/>
            <ac:spMk id="2" creationId="{505F4168-D38F-49D8-8CFD-935099667513}"/>
          </ac:spMkLst>
        </pc:spChg>
        <pc:spChg chg="add mod">
          <ac:chgData name="Sergey Parshin" userId="33371af5f60a0596" providerId="LiveId" clId="{35DFA75A-96B0-4D17-91BA-928D53D9C754}" dt="2019-10-14T21:04:26.850" v="10153" actId="403"/>
          <ac:spMkLst>
            <pc:docMk/>
            <pc:sldMk cId="760436357" sldId="376"/>
            <ac:spMk id="4" creationId="{90991D23-5FEC-4876-BC2D-6B9281789CE0}"/>
          </ac:spMkLst>
        </pc:spChg>
        <pc:spChg chg="del mod">
          <ac:chgData name="Sergey Parshin" userId="33371af5f60a0596" providerId="LiveId" clId="{35DFA75A-96B0-4D17-91BA-928D53D9C754}" dt="2019-10-14T20:55:48.172" v="9928" actId="478"/>
          <ac:spMkLst>
            <pc:docMk/>
            <pc:sldMk cId="760436357" sldId="376"/>
            <ac:spMk id="5" creationId="{9327FB82-A8A6-414C-8A7F-24F2042BB7D3}"/>
          </ac:spMkLst>
        </pc:spChg>
        <pc:picChg chg="del">
          <ac:chgData name="Sergey Parshin" userId="33371af5f60a0596" providerId="LiveId" clId="{35DFA75A-96B0-4D17-91BA-928D53D9C754}" dt="2019-10-14T20:56:00.932" v="9955" actId="478"/>
          <ac:picMkLst>
            <pc:docMk/>
            <pc:sldMk cId="760436357" sldId="376"/>
            <ac:picMk id="3" creationId="{693B5BE4-B68F-4600-90DF-5E78BE66F5A7}"/>
          </ac:picMkLst>
        </pc:picChg>
        <pc:picChg chg="add mod">
          <ac:chgData name="Sergey Parshin" userId="33371af5f60a0596" providerId="LiveId" clId="{35DFA75A-96B0-4D17-91BA-928D53D9C754}" dt="2019-10-14T21:05:44.584" v="10158" actId="1076"/>
          <ac:picMkLst>
            <pc:docMk/>
            <pc:sldMk cId="760436357" sldId="376"/>
            <ac:picMk id="6" creationId="{6EC60548-E412-482F-8B5A-C081D943B430}"/>
          </ac:picMkLst>
        </pc:picChg>
      </pc:sldChg>
      <pc:sldChg chg="addSp delSp modSp add">
        <pc:chgData name="Sergey Parshin" userId="33371af5f60a0596" providerId="LiveId" clId="{35DFA75A-96B0-4D17-91BA-928D53D9C754}" dt="2019-10-14T21:33:25.465" v="10179"/>
        <pc:sldMkLst>
          <pc:docMk/>
          <pc:sldMk cId="2038459133" sldId="377"/>
        </pc:sldMkLst>
        <pc:spChg chg="mod">
          <ac:chgData name="Sergey Parshin" userId="33371af5f60a0596" providerId="LiveId" clId="{35DFA75A-96B0-4D17-91BA-928D53D9C754}" dt="2019-10-14T21:05:56.617" v="10176" actId="20577"/>
          <ac:spMkLst>
            <pc:docMk/>
            <pc:sldMk cId="2038459133" sldId="377"/>
            <ac:spMk id="2" creationId="{505F4168-D38F-49D8-8CFD-935099667513}"/>
          </ac:spMkLst>
        </pc:spChg>
        <pc:spChg chg="del">
          <ac:chgData name="Sergey Parshin" userId="33371af5f60a0596" providerId="LiveId" clId="{35DFA75A-96B0-4D17-91BA-928D53D9C754}" dt="2019-10-14T21:06:00.520" v="10177" actId="478"/>
          <ac:spMkLst>
            <pc:docMk/>
            <pc:sldMk cId="2038459133" sldId="377"/>
            <ac:spMk id="4" creationId="{90991D23-5FEC-4876-BC2D-6B9281789CE0}"/>
          </ac:spMkLst>
        </pc:spChg>
        <pc:picChg chg="add">
          <ac:chgData name="Sergey Parshin" userId="33371af5f60a0596" providerId="LiveId" clId="{35DFA75A-96B0-4D17-91BA-928D53D9C754}" dt="2019-10-14T21:33:25.465" v="10179"/>
          <ac:picMkLst>
            <pc:docMk/>
            <pc:sldMk cId="2038459133" sldId="377"/>
            <ac:picMk id="3" creationId="{BF36446F-DBE6-4214-ADA3-0BEF1BF1E4A1}"/>
          </ac:picMkLst>
        </pc:picChg>
        <pc:picChg chg="del">
          <ac:chgData name="Sergey Parshin" userId="33371af5f60a0596" providerId="LiveId" clId="{35DFA75A-96B0-4D17-91BA-928D53D9C754}" dt="2019-10-14T21:06:02.936" v="10178" actId="478"/>
          <ac:picMkLst>
            <pc:docMk/>
            <pc:sldMk cId="2038459133" sldId="377"/>
            <ac:picMk id="6" creationId="{6EC60548-E412-482F-8B5A-C081D943B430}"/>
          </ac:picMkLst>
        </pc:picChg>
      </pc:sldChg>
      <pc:sldChg chg="addSp delSp modSp add">
        <pc:chgData name="Sergey Parshin" userId="33371af5f60a0596" providerId="LiveId" clId="{35DFA75A-96B0-4D17-91BA-928D53D9C754}" dt="2019-10-14T21:33:40.244" v="10193"/>
        <pc:sldMkLst>
          <pc:docMk/>
          <pc:sldMk cId="1180242078" sldId="378"/>
        </pc:sldMkLst>
        <pc:spChg chg="mod">
          <ac:chgData name="Sergey Parshin" userId="33371af5f60a0596" providerId="LiveId" clId="{35DFA75A-96B0-4D17-91BA-928D53D9C754}" dt="2019-10-14T21:33:32.251" v="10191" actId="20577"/>
          <ac:spMkLst>
            <pc:docMk/>
            <pc:sldMk cId="1180242078" sldId="378"/>
            <ac:spMk id="2" creationId="{505F4168-D38F-49D8-8CFD-935099667513}"/>
          </ac:spMkLst>
        </pc:spChg>
        <pc:picChg chg="del">
          <ac:chgData name="Sergey Parshin" userId="33371af5f60a0596" providerId="LiveId" clId="{35DFA75A-96B0-4D17-91BA-928D53D9C754}" dt="2019-10-14T21:33:34.570" v="10192" actId="478"/>
          <ac:picMkLst>
            <pc:docMk/>
            <pc:sldMk cId="1180242078" sldId="378"/>
            <ac:picMk id="3" creationId="{BF36446F-DBE6-4214-ADA3-0BEF1BF1E4A1}"/>
          </ac:picMkLst>
        </pc:picChg>
        <pc:picChg chg="add">
          <ac:chgData name="Sergey Parshin" userId="33371af5f60a0596" providerId="LiveId" clId="{35DFA75A-96B0-4D17-91BA-928D53D9C754}" dt="2019-10-14T21:33:40.244" v="10193"/>
          <ac:picMkLst>
            <pc:docMk/>
            <pc:sldMk cId="1180242078" sldId="378"/>
            <ac:picMk id="4" creationId="{2A1CB648-C007-4722-B806-2353BED61C67}"/>
          </ac:picMkLst>
        </pc:picChg>
      </pc:sldChg>
      <pc:sldChg chg="delSp modSp add">
        <pc:chgData name="Sergey Parshin" userId="33371af5f60a0596" providerId="LiveId" clId="{35DFA75A-96B0-4D17-91BA-928D53D9C754}" dt="2019-10-14T21:50:21.074" v="10238" actId="478"/>
        <pc:sldMkLst>
          <pc:docMk/>
          <pc:sldMk cId="856402232" sldId="379"/>
        </pc:sldMkLst>
        <pc:spChg chg="mod">
          <ac:chgData name="Sergey Parshin" userId="33371af5f60a0596" providerId="LiveId" clId="{35DFA75A-96B0-4D17-91BA-928D53D9C754}" dt="2019-10-14T21:50:16.387" v="10236" actId="20577"/>
          <ac:spMkLst>
            <pc:docMk/>
            <pc:sldMk cId="856402232" sldId="379"/>
            <ac:spMk id="2" creationId="{505F4168-D38F-49D8-8CFD-935099667513}"/>
          </ac:spMkLst>
        </pc:spChg>
        <pc:spChg chg="del">
          <ac:chgData name="Sergey Parshin" userId="33371af5f60a0596" providerId="LiveId" clId="{35DFA75A-96B0-4D17-91BA-928D53D9C754}" dt="2019-10-14T21:50:19.306" v="10237" actId="478"/>
          <ac:spMkLst>
            <pc:docMk/>
            <pc:sldMk cId="856402232" sldId="379"/>
            <ac:spMk id="4" creationId="{90991D23-5FEC-4876-BC2D-6B9281789CE0}"/>
          </ac:spMkLst>
        </pc:spChg>
        <pc:picChg chg="del">
          <ac:chgData name="Sergey Parshin" userId="33371af5f60a0596" providerId="LiveId" clId="{35DFA75A-96B0-4D17-91BA-928D53D9C754}" dt="2019-10-14T21:50:21.074" v="10238" actId="478"/>
          <ac:picMkLst>
            <pc:docMk/>
            <pc:sldMk cId="856402232" sldId="379"/>
            <ac:picMk id="6" creationId="{6EC60548-E412-482F-8B5A-C081D943B430}"/>
          </ac:picMkLst>
        </pc:picChg>
      </pc:sldChg>
      <pc:sldChg chg="modSp add del">
        <pc:chgData name="Sergey Parshin" userId="33371af5f60a0596" providerId="LiveId" clId="{35DFA75A-96B0-4D17-91BA-928D53D9C754}" dt="2019-10-14T22:49:11.151" v="10610" actId="2696"/>
        <pc:sldMkLst>
          <pc:docMk/>
          <pc:sldMk cId="693674204" sldId="380"/>
        </pc:sldMkLst>
        <pc:spChg chg="mod">
          <ac:chgData name="Sergey Parshin" userId="33371af5f60a0596" providerId="LiveId" clId="{35DFA75A-96B0-4D17-91BA-928D53D9C754}" dt="2019-10-14T21:56:50.895" v="10384" actId="20577"/>
          <ac:spMkLst>
            <pc:docMk/>
            <pc:sldMk cId="693674204" sldId="380"/>
            <ac:spMk id="2" creationId="{88993C1D-8DD6-4A08-8AE6-73092075C3E5}"/>
          </ac:spMkLst>
        </pc:spChg>
      </pc:sldChg>
      <pc:sldChg chg="addSp modSp add modAnim">
        <pc:chgData name="Sergey Parshin" userId="33371af5f60a0596" providerId="LiveId" clId="{35DFA75A-96B0-4D17-91BA-928D53D9C754}" dt="2019-10-14T22:15:16.248" v="10602"/>
        <pc:sldMkLst>
          <pc:docMk/>
          <pc:sldMk cId="300806342" sldId="381"/>
        </pc:sldMkLst>
        <pc:spChg chg="mod">
          <ac:chgData name="Sergey Parshin" userId="33371af5f60a0596" providerId="LiveId" clId="{35DFA75A-96B0-4D17-91BA-928D53D9C754}" dt="2019-10-14T22:14:45.176" v="10592" actId="14100"/>
          <ac:spMkLst>
            <pc:docMk/>
            <pc:sldMk cId="300806342" sldId="381"/>
            <ac:spMk id="2" creationId="{76338100-E1FD-4124-8A1C-2F6B8D48BCE5}"/>
          </ac:spMkLst>
        </pc:spChg>
        <pc:spChg chg="mod">
          <ac:chgData name="Sergey Parshin" userId="33371af5f60a0596" providerId="LiveId" clId="{35DFA75A-96B0-4D17-91BA-928D53D9C754}" dt="2019-10-14T22:14:50.277" v="10593" actId="14100"/>
          <ac:spMkLst>
            <pc:docMk/>
            <pc:sldMk cId="300806342" sldId="381"/>
            <ac:spMk id="3" creationId="{390F883C-962E-4846-9370-5305C61E8F16}"/>
          </ac:spMkLst>
        </pc:spChg>
        <pc:picChg chg="add mod">
          <ac:chgData name="Sergey Parshin" userId="33371af5f60a0596" providerId="LiveId" clId="{35DFA75A-96B0-4D17-91BA-928D53D9C754}" dt="2019-10-14T22:14:58.424" v="10596" actId="1076"/>
          <ac:picMkLst>
            <pc:docMk/>
            <pc:sldMk cId="300806342" sldId="381"/>
            <ac:picMk id="5" creationId="{9D118996-CAC7-46E5-A45E-FC75FA0A5B62}"/>
          </ac:picMkLst>
        </pc:picChg>
      </pc:sldChg>
    </pc:docChg>
  </pc:docChgLst>
  <pc:docChgLst>
    <pc:chgData name="Sergey Parshin" userId="33371af5f60a0596" providerId="LiveId" clId="{CD4EFC38-E4C9-4F8B-9A88-2D53C40DDBF0}"/>
    <pc:docChg chg="undo custSel addSld delSld modSld">
      <pc:chgData name="Sergey Parshin" userId="33371af5f60a0596" providerId="LiveId" clId="{CD4EFC38-E4C9-4F8B-9A88-2D53C40DDBF0}" dt="2019-10-05T06:20:33.843" v="1581"/>
      <pc:docMkLst>
        <pc:docMk/>
      </pc:docMkLst>
      <pc:sldChg chg="modAnim">
        <pc:chgData name="Sergey Parshin" userId="33371af5f60a0596" providerId="LiveId" clId="{CD4EFC38-E4C9-4F8B-9A88-2D53C40DDBF0}" dt="2019-10-05T06:20:33.843" v="1581"/>
        <pc:sldMkLst>
          <pc:docMk/>
          <pc:sldMk cId="2819733360" sldId="305"/>
        </pc:sldMkLst>
      </pc:sldChg>
      <pc:sldChg chg="modSp">
        <pc:chgData name="Sergey Parshin" userId="33371af5f60a0596" providerId="LiveId" clId="{CD4EFC38-E4C9-4F8B-9A88-2D53C40DDBF0}" dt="2019-10-03T22:26:36.882" v="665" actId="20577"/>
        <pc:sldMkLst>
          <pc:docMk/>
          <pc:sldMk cId="1397394201" sldId="311"/>
        </pc:sldMkLst>
        <pc:spChg chg="mod">
          <ac:chgData name="Sergey Parshin" userId="33371af5f60a0596" providerId="LiveId" clId="{CD4EFC38-E4C9-4F8B-9A88-2D53C40DDBF0}" dt="2019-10-03T22:26:36.882" v="665" actId="20577"/>
          <ac:spMkLst>
            <pc:docMk/>
            <pc:sldMk cId="1397394201" sldId="311"/>
            <ac:spMk id="3" creationId="{36FA157A-D60C-4AC6-9E30-F3EB5F40D6D3}"/>
          </ac:spMkLst>
        </pc:spChg>
      </pc:sldChg>
      <pc:sldChg chg="addSp delSp modSp">
        <pc:chgData name="Sergey Parshin" userId="33371af5f60a0596" providerId="LiveId" clId="{CD4EFC38-E4C9-4F8B-9A88-2D53C40DDBF0}" dt="2019-10-03T22:27:25.438" v="726" actId="14100"/>
        <pc:sldMkLst>
          <pc:docMk/>
          <pc:sldMk cId="602141131" sldId="312"/>
        </pc:sldMkLst>
        <pc:spChg chg="mod">
          <ac:chgData name="Sergey Parshin" userId="33371af5f60a0596" providerId="LiveId" clId="{CD4EFC38-E4C9-4F8B-9A88-2D53C40DDBF0}" dt="2019-10-03T22:27:10.568" v="722" actId="20577"/>
          <ac:spMkLst>
            <pc:docMk/>
            <pc:sldMk cId="602141131" sldId="312"/>
            <ac:spMk id="2" creationId="{3340CABF-5241-4665-950E-902AC1D2FAEE}"/>
          </ac:spMkLst>
        </pc:spChg>
        <pc:spChg chg="del mod">
          <ac:chgData name="Sergey Parshin" userId="33371af5f60a0596" providerId="LiveId" clId="{CD4EFC38-E4C9-4F8B-9A88-2D53C40DDBF0}" dt="2019-10-03T22:27:17.030" v="723" actId="478"/>
          <ac:spMkLst>
            <pc:docMk/>
            <pc:sldMk cId="602141131" sldId="312"/>
            <ac:spMk id="3" creationId="{36FA157A-D60C-4AC6-9E30-F3EB5F40D6D3}"/>
          </ac:spMkLst>
        </pc:spChg>
        <pc:spChg chg="add del mod">
          <ac:chgData name="Sergey Parshin" userId="33371af5f60a0596" providerId="LiveId" clId="{CD4EFC38-E4C9-4F8B-9A88-2D53C40DDBF0}" dt="2019-10-03T22:27:20.229" v="724" actId="478"/>
          <ac:spMkLst>
            <pc:docMk/>
            <pc:sldMk cId="602141131" sldId="312"/>
            <ac:spMk id="6" creationId="{5DF52401-3EAE-4A42-A146-98ABF13F739B}"/>
          </ac:spMkLst>
        </pc:spChg>
        <pc:picChg chg="mod">
          <ac:chgData name="Sergey Parshin" userId="33371af5f60a0596" providerId="LiveId" clId="{CD4EFC38-E4C9-4F8B-9A88-2D53C40DDBF0}" dt="2019-10-03T22:27:25.438" v="726" actId="14100"/>
          <ac:picMkLst>
            <pc:docMk/>
            <pc:sldMk cId="602141131" sldId="312"/>
            <ac:picMk id="5" creationId="{92331335-08D8-46CA-896D-D83EB4889401}"/>
          </ac:picMkLst>
        </pc:picChg>
      </pc:sldChg>
      <pc:sldChg chg="addSp delSp modSp">
        <pc:chgData name="Sergey Parshin" userId="33371af5f60a0596" providerId="LiveId" clId="{CD4EFC38-E4C9-4F8B-9A88-2D53C40DDBF0}" dt="2019-10-03T22:36:51.262" v="1171" actId="167"/>
        <pc:sldMkLst>
          <pc:docMk/>
          <pc:sldMk cId="4075998874" sldId="313"/>
        </pc:sldMkLst>
        <pc:spChg chg="mod">
          <ac:chgData name="Sergey Parshin" userId="33371af5f60a0596" providerId="LiveId" clId="{CD4EFC38-E4C9-4F8B-9A88-2D53C40DDBF0}" dt="2019-10-03T22:27:35.054" v="745" actId="20577"/>
          <ac:spMkLst>
            <pc:docMk/>
            <pc:sldMk cId="4075998874" sldId="313"/>
            <ac:spMk id="2" creationId="{3340CABF-5241-4665-950E-902AC1D2FAEE}"/>
          </ac:spMkLst>
        </pc:spChg>
        <pc:spChg chg="mod">
          <ac:chgData name="Sergey Parshin" userId="33371af5f60a0596" providerId="LiveId" clId="{CD4EFC38-E4C9-4F8B-9A88-2D53C40DDBF0}" dt="2019-10-03T22:36:28.644" v="1169" actId="27636"/>
          <ac:spMkLst>
            <pc:docMk/>
            <pc:sldMk cId="4075998874" sldId="313"/>
            <ac:spMk id="3" creationId="{36FA157A-D60C-4AC6-9E30-F3EB5F40D6D3}"/>
          </ac:spMkLst>
        </pc:spChg>
        <pc:spChg chg="add del mod">
          <ac:chgData name="Sergey Parshin" userId="33371af5f60a0596" providerId="LiveId" clId="{CD4EFC38-E4C9-4F8B-9A88-2D53C40DDBF0}" dt="2019-10-03T22:23:07.545" v="367" actId="478"/>
          <ac:spMkLst>
            <pc:docMk/>
            <pc:sldMk cId="4075998874" sldId="313"/>
            <ac:spMk id="4" creationId="{BC51F177-36DB-4509-9D21-9ADB67BC2573}"/>
          </ac:spMkLst>
        </pc:spChg>
        <pc:spChg chg="add mod">
          <ac:chgData name="Sergey Parshin" userId="33371af5f60a0596" providerId="LiveId" clId="{CD4EFC38-E4C9-4F8B-9A88-2D53C40DDBF0}" dt="2019-10-03T22:36:22.658" v="1167" actId="1076"/>
          <ac:spMkLst>
            <pc:docMk/>
            <pc:sldMk cId="4075998874" sldId="313"/>
            <ac:spMk id="6" creationId="{AC4F6529-251C-4262-901D-9FC7E0019B8A}"/>
          </ac:spMkLst>
        </pc:spChg>
        <pc:picChg chg="add mod ord">
          <ac:chgData name="Sergey Parshin" userId="33371af5f60a0596" providerId="LiveId" clId="{CD4EFC38-E4C9-4F8B-9A88-2D53C40DDBF0}" dt="2019-10-03T22:36:51.262" v="1171" actId="167"/>
          <ac:picMkLst>
            <pc:docMk/>
            <pc:sldMk cId="4075998874" sldId="313"/>
            <ac:picMk id="5" creationId="{7016AF2E-63E1-4BAE-9C31-30CBDAF7BC37}"/>
          </ac:picMkLst>
        </pc:picChg>
      </pc:sldChg>
      <pc:sldChg chg="addSp delSp modSp add">
        <pc:chgData name="Sergey Parshin" userId="33371af5f60a0596" providerId="LiveId" clId="{CD4EFC38-E4C9-4F8B-9A88-2D53C40DDBF0}" dt="2019-10-03T22:37:19.025" v="1184" actId="6549"/>
        <pc:sldMkLst>
          <pc:docMk/>
          <pc:sldMk cId="3376517106" sldId="314"/>
        </pc:sldMkLst>
        <pc:spChg chg="mod">
          <ac:chgData name="Sergey Parshin" userId="33371af5f60a0596" providerId="LiveId" clId="{CD4EFC38-E4C9-4F8B-9A88-2D53C40DDBF0}" dt="2019-10-03T22:32:19.862" v="1056" actId="20577"/>
          <ac:spMkLst>
            <pc:docMk/>
            <pc:sldMk cId="3376517106" sldId="314"/>
            <ac:spMk id="2" creationId="{3340CABF-5241-4665-950E-902AC1D2FAEE}"/>
          </ac:spMkLst>
        </pc:spChg>
        <pc:spChg chg="del">
          <ac:chgData name="Sergey Parshin" userId="33371af5f60a0596" providerId="LiveId" clId="{CD4EFC38-E4C9-4F8B-9A88-2D53C40DDBF0}" dt="2019-10-03T22:18:27.437" v="333" actId="478"/>
          <ac:spMkLst>
            <pc:docMk/>
            <pc:sldMk cId="3376517106" sldId="314"/>
            <ac:spMk id="3" creationId="{36FA157A-D60C-4AC6-9E30-F3EB5F40D6D3}"/>
          </ac:spMkLst>
        </pc:spChg>
        <pc:spChg chg="mod">
          <ac:chgData name="Sergey Parshin" userId="33371af5f60a0596" providerId="LiveId" clId="{CD4EFC38-E4C9-4F8B-9A88-2D53C40DDBF0}" dt="2019-10-03T22:37:19.025" v="1184" actId="6549"/>
          <ac:spMkLst>
            <pc:docMk/>
            <pc:sldMk cId="3376517106" sldId="314"/>
            <ac:spMk id="4" creationId="{BC51F177-36DB-4509-9D21-9ADB67BC2573}"/>
          </ac:spMkLst>
        </pc:spChg>
        <pc:spChg chg="add del mod">
          <ac:chgData name="Sergey Parshin" userId="33371af5f60a0596" providerId="LiveId" clId="{CD4EFC38-E4C9-4F8B-9A88-2D53C40DDBF0}" dt="2019-10-03T22:18:29.656" v="334" actId="478"/>
          <ac:spMkLst>
            <pc:docMk/>
            <pc:sldMk cId="3376517106" sldId="314"/>
            <ac:spMk id="6" creationId="{ACCA4981-C6A5-4202-B47C-8E4B9C4B45F7}"/>
          </ac:spMkLst>
        </pc:spChg>
        <pc:picChg chg="add del mod ord">
          <ac:chgData name="Sergey Parshin" userId="33371af5f60a0596" providerId="LiveId" clId="{CD4EFC38-E4C9-4F8B-9A88-2D53C40DDBF0}" dt="2019-10-03T22:32:23.022" v="1057" actId="478"/>
          <ac:picMkLst>
            <pc:docMk/>
            <pc:sldMk cId="3376517106" sldId="314"/>
            <ac:picMk id="7" creationId="{1675D2FA-770D-43A4-9EC7-C54235098BDF}"/>
          </ac:picMkLst>
        </pc:picChg>
        <pc:picChg chg="add mod ord">
          <ac:chgData name="Sergey Parshin" userId="33371af5f60a0596" providerId="LiveId" clId="{CD4EFC38-E4C9-4F8B-9A88-2D53C40DDBF0}" dt="2019-10-03T22:32:32.367" v="1094" actId="1038"/>
          <ac:picMkLst>
            <pc:docMk/>
            <pc:sldMk cId="3376517106" sldId="314"/>
            <ac:picMk id="8" creationId="{88757E61-16B7-4676-9C0E-CEEA22402B1B}"/>
          </ac:picMkLst>
        </pc:picChg>
      </pc:sldChg>
      <pc:sldChg chg="modSp add">
        <pc:chgData name="Sergey Parshin" userId="33371af5f60a0596" providerId="LiveId" clId="{CD4EFC38-E4C9-4F8B-9A88-2D53C40DDBF0}" dt="2019-10-03T22:34:53.619" v="1153" actId="1038"/>
        <pc:sldMkLst>
          <pc:docMk/>
          <pc:sldMk cId="4233348570" sldId="315"/>
        </pc:sldMkLst>
        <pc:picChg chg="mod">
          <ac:chgData name="Sergey Parshin" userId="33371af5f60a0596" providerId="LiveId" clId="{CD4EFC38-E4C9-4F8B-9A88-2D53C40DDBF0}" dt="2019-10-03T22:34:53.619" v="1153" actId="1038"/>
          <ac:picMkLst>
            <pc:docMk/>
            <pc:sldMk cId="4233348570" sldId="315"/>
            <ac:picMk id="7" creationId="{1675D2FA-770D-43A4-9EC7-C54235098BDF}"/>
          </ac:picMkLst>
        </pc:picChg>
      </pc:sldChg>
      <pc:sldChg chg="addSp delSp modSp add">
        <pc:chgData name="Sergey Parshin" userId="33371af5f60a0596" providerId="LiveId" clId="{CD4EFC38-E4C9-4F8B-9A88-2D53C40DDBF0}" dt="2019-10-03T22:34:30.947" v="1140" actId="1038"/>
        <pc:sldMkLst>
          <pc:docMk/>
          <pc:sldMk cId="1778258312" sldId="316"/>
        </pc:sldMkLst>
        <pc:spChg chg="mod">
          <ac:chgData name="Sergey Parshin" userId="33371af5f60a0596" providerId="LiveId" clId="{CD4EFC38-E4C9-4F8B-9A88-2D53C40DDBF0}" dt="2019-10-03T22:33:47.717" v="1096" actId="20577"/>
          <ac:spMkLst>
            <pc:docMk/>
            <pc:sldMk cId="1778258312" sldId="316"/>
            <ac:spMk id="2" creationId="{3340CABF-5241-4665-950E-902AC1D2FAEE}"/>
          </ac:spMkLst>
        </pc:spChg>
        <pc:picChg chg="add mod ord">
          <ac:chgData name="Sergey Parshin" userId="33371af5f60a0596" providerId="LiveId" clId="{CD4EFC38-E4C9-4F8B-9A88-2D53C40DDBF0}" dt="2019-10-03T22:34:30.947" v="1140" actId="1038"/>
          <ac:picMkLst>
            <pc:docMk/>
            <pc:sldMk cId="1778258312" sldId="316"/>
            <ac:picMk id="3" creationId="{293B1A1E-3D30-423C-8E70-3EA68DA5D868}"/>
          </ac:picMkLst>
        </pc:picChg>
        <pc:picChg chg="del">
          <ac:chgData name="Sergey Parshin" userId="33371af5f60a0596" providerId="LiveId" clId="{CD4EFC38-E4C9-4F8B-9A88-2D53C40DDBF0}" dt="2019-10-03T22:33:50.627" v="1097" actId="478"/>
          <ac:picMkLst>
            <pc:docMk/>
            <pc:sldMk cId="1778258312" sldId="316"/>
            <ac:picMk id="7" creationId="{1675D2FA-770D-43A4-9EC7-C54235098BDF}"/>
          </ac:picMkLst>
        </pc:picChg>
      </pc:sldChg>
      <pc:sldChg chg="addSp delSp modSp add">
        <pc:chgData name="Sergey Parshin" userId="33371af5f60a0596" providerId="LiveId" clId="{CD4EFC38-E4C9-4F8B-9A88-2D53C40DDBF0}" dt="2019-10-03T22:40:16.556" v="1227" actId="14100"/>
        <pc:sldMkLst>
          <pc:docMk/>
          <pc:sldMk cId="236119335" sldId="317"/>
        </pc:sldMkLst>
        <pc:spChg chg="mod">
          <ac:chgData name="Sergey Parshin" userId="33371af5f60a0596" providerId="LiveId" clId="{CD4EFC38-E4C9-4F8B-9A88-2D53C40DDBF0}" dt="2019-10-03T22:39:30.973" v="1218" actId="20577"/>
          <ac:spMkLst>
            <pc:docMk/>
            <pc:sldMk cId="236119335" sldId="317"/>
            <ac:spMk id="2" creationId="{0F5E4F47-9DA8-4CCF-805C-3F7A13EEE530}"/>
          </ac:spMkLst>
        </pc:spChg>
        <pc:spChg chg="del">
          <ac:chgData name="Sergey Parshin" userId="33371af5f60a0596" providerId="LiveId" clId="{CD4EFC38-E4C9-4F8B-9A88-2D53C40DDBF0}" dt="2019-10-03T22:39:08.602" v="1186" actId="478"/>
          <ac:spMkLst>
            <pc:docMk/>
            <pc:sldMk cId="236119335" sldId="317"/>
            <ac:spMk id="3" creationId="{B2D9E6DA-6F0A-43B7-9018-E5CF1213C38C}"/>
          </ac:spMkLst>
        </pc:spChg>
        <pc:spChg chg="add mod">
          <ac:chgData name="Sergey Parshin" userId="33371af5f60a0596" providerId="LiveId" clId="{CD4EFC38-E4C9-4F8B-9A88-2D53C40DDBF0}" dt="2019-10-03T22:39:47.197" v="1222" actId="1076"/>
          <ac:spMkLst>
            <pc:docMk/>
            <pc:sldMk cId="236119335" sldId="317"/>
            <ac:spMk id="5" creationId="{C4935C57-9BCF-4CDC-A3AA-07CC3FB0EABB}"/>
          </ac:spMkLst>
        </pc:spChg>
        <pc:spChg chg="add mod">
          <ac:chgData name="Sergey Parshin" userId="33371af5f60a0596" providerId="LiveId" clId="{CD4EFC38-E4C9-4F8B-9A88-2D53C40DDBF0}" dt="2019-10-03T22:40:16.556" v="1227" actId="14100"/>
          <ac:spMkLst>
            <pc:docMk/>
            <pc:sldMk cId="236119335" sldId="317"/>
            <ac:spMk id="6" creationId="{FE80234E-1EF0-4E41-9784-676EBD57FED6}"/>
          </ac:spMkLst>
        </pc:spChg>
        <pc:picChg chg="add mod">
          <ac:chgData name="Sergey Parshin" userId="33371af5f60a0596" providerId="LiveId" clId="{CD4EFC38-E4C9-4F8B-9A88-2D53C40DDBF0}" dt="2019-10-03T22:39:36.459" v="1219" actId="1076"/>
          <ac:picMkLst>
            <pc:docMk/>
            <pc:sldMk cId="236119335" sldId="317"/>
            <ac:picMk id="4" creationId="{1DEA422D-F1AD-4F8C-90E4-E9172F170641}"/>
          </ac:picMkLst>
        </pc:picChg>
      </pc:sldChg>
      <pc:sldChg chg="addSp delSp modSp add">
        <pc:chgData name="Sergey Parshin" userId="33371af5f60a0596" providerId="LiveId" clId="{CD4EFC38-E4C9-4F8B-9A88-2D53C40DDBF0}" dt="2019-10-03T23:01:10.611" v="1550" actId="404"/>
        <pc:sldMkLst>
          <pc:docMk/>
          <pc:sldMk cId="1326398291" sldId="318"/>
        </pc:sldMkLst>
        <pc:spChg chg="mod">
          <ac:chgData name="Sergey Parshin" userId="33371af5f60a0596" providerId="LiveId" clId="{CD4EFC38-E4C9-4F8B-9A88-2D53C40DDBF0}" dt="2019-10-03T23:01:10.611" v="1550" actId="404"/>
          <ac:spMkLst>
            <pc:docMk/>
            <pc:sldMk cId="1326398291" sldId="318"/>
            <ac:spMk id="2" creationId="{0F5E4F47-9DA8-4CCF-805C-3F7A13EEE530}"/>
          </ac:spMkLst>
        </pc:spChg>
        <pc:spChg chg="mod">
          <ac:chgData name="Sergey Parshin" userId="33371af5f60a0596" providerId="LiveId" clId="{CD4EFC38-E4C9-4F8B-9A88-2D53C40DDBF0}" dt="2019-10-03T23:00:57.337" v="1541" actId="20577"/>
          <ac:spMkLst>
            <pc:docMk/>
            <pc:sldMk cId="1326398291" sldId="318"/>
            <ac:spMk id="5" creationId="{C4935C57-9BCF-4CDC-A3AA-07CC3FB0EABB}"/>
          </ac:spMkLst>
        </pc:spChg>
        <pc:spChg chg="del">
          <ac:chgData name="Sergey Parshin" userId="33371af5f60a0596" providerId="LiveId" clId="{CD4EFC38-E4C9-4F8B-9A88-2D53C40DDBF0}" dt="2019-10-03T22:41:16.445" v="1271" actId="478"/>
          <ac:spMkLst>
            <pc:docMk/>
            <pc:sldMk cId="1326398291" sldId="318"/>
            <ac:spMk id="6" creationId="{FE80234E-1EF0-4E41-9784-676EBD57FED6}"/>
          </ac:spMkLst>
        </pc:spChg>
        <pc:picChg chg="add del">
          <ac:chgData name="Sergey Parshin" userId="33371af5f60a0596" providerId="LiveId" clId="{CD4EFC38-E4C9-4F8B-9A88-2D53C40DDBF0}" dt="2019-10-03T23:00:29.370" v="1536" actId="478"/>
          <ac:picMkLst>
            <pc:docMk/>
            <pc:sldMk cId="1326398291" sldId="318"/>
            <ac:picMk id="3" creationId="{78C76BB3-31C4-4AE2-8A88-8BC06F8E280D}"/>
          </ac:picMkLst>
        </pc:picChg>
        <pc:picChg chg="add del mod">
          <ac:chgData name="Sergey Parshin" userId="33371af5f60a0596" providerId="LiveId" clId="{CD4EFC38-E4C9-4F8B-9A88-2D53C40DDBF0}" dt="2019-10-03T22:42:22.250" v="1276" actId="478"/>
          <ac:picMkLst>
            <pc:docMk/>
            <pc:sldMk cId="1326398291" sldId="318"/>
            <ac:picMk id="4" creationId="{1DEA422D-F1AD-4F8C-90E4-E9172F170641}"/>
          </ac:picMkLst>
        </pc:picChg>
        <pc:picChg chg="add">
          <ac:chgData name="Sergey Parshin" userId="33371af5f60a0596" providerId="LiveId" clId="{CD4EFC38-E4C9-4F8B-9A88-2D53C40DDBF0}" dt="2019-10-03T23:00:29.839" v="1537"/>
          <ac:picMkLst>
            <pc:docMk/>
            <pc:sldMk cId="1326398291" sldId="318"/>
            <ac:picMk id="7" creationId="{0CFA27EC-7063-44C6-A71D-E7E9D38FADD1}"/>
          </ac:picMkLst>
        </pc:picChg>
      </pc:sldChg>
      <pc:sldChg chg="modSp add">
        <pc:chgData name="Sergey Parshin" userId="33371af5f60a0596" providerId="LiveId" clId="{CD4EFC38-E4C9-4F8B-9A88-2D53C40DDBF0}" dt="2019-10-04T18:23:25.778" v="1580" actId="14100"/>
        <pc:sldMkLst>
          <pc:docMk/>
          <pc:sldMk cId="102770265" sldId="319"/>
        </pc:sldMkLst>
        <pc:spChg chg="mod">
          <ac:chgData name="Sergey Parshin" userId="33371af5f60a0596" providerId="LiveId" clId="{CD4EFC38-E4C9-4F8B-9A88-2D53C40DDBF0}" dt="2019-10-03T22:54:41.818" v="1535" actId="20577"/>
          <ac:spMkLst>
            <pc:docMk/>
            <pc:sldMk cId="102770265" sldId="319"/>
            <ac:spMk id="2" creationId="{444FC6A2-5A40-4204-A08E-B7176AFEB2AF}"/>
          </ac:spMkLst>
        </pc:spChg>
        <pc:spChg chg="mod">
          <ac:chgData name="Sergey Parshin" userId="33371af5f60a0596" providerId="LiveId" clId="{CD4EFC38-E4C9-4F8B-9A88-2D53C40DDBF0}" dt="2019-10-04T18:23:25.778" v="1580" actId="14100"/>
          <ac:spMkLst>
            <pc:docMk/>
            <pc:sldMk cId="102770265" sldId="319"/>
            <ac:spMk id="5" creationId="{93675976-9EE9-4A00-8999-27AD7E0D25FF}"/>
          </ac:spMkLst>
        </pc:spChg>
      </pc:sldChg>
      <pc:sldChg chg="delSp modSp add del">
        <pc:chgData name="Sergey Parshin" userId="33371af5f60a0596" providerId="LiveId" clId="{CD4EFC38-E4C9-4F8B-9A88-2D53C40DDBF0}" dt="2019-10-03T22:53:18.087" v="1507" actId="47"/>
        <pc:sldMkLst>
          <pc:docMk/>
          <pc:sldMk cId="1211924983" sldId="319"/>
        </pc:sldMkLst>
        <pc:spChg chg="mod">
          <ac:chgData name="Sergey Parshin" userId="33371af5f60a0596" providerId="LiveId" clId="{CD4EFC38-E4C9-4F8B-9A88-2D53C40DDBF0}" dt="2019-10-03T22:45:04.316" v="1283" actId="14100"/>
          <ac:spMkLst>
            <pc:docMk/>
            <pc:sldMk cId="1211924983" sldId="319"/>
            <ac:spMk id="2" creationId="{3340CABF-5241-4665-950E-902AC1D2FAEE}"/>
          </ac:spMkLst>
        </pc:spChg>
        <pc:spChg chg="mod">
          <ac:chgData name="Sergey Parshin" userId="33371af5f60a0596" providerId="LiveId" clId="{CD4EFC38-E4C9-4F8B-9A88-2D53C40DDBF0}" dt="2019-10-03T22:51:31.706" v="1505" actId="20577"/>
          <ac:spMkLst>
            <pc:docMk/>
            <pc:sldMk cId="1211924983" sldId="319"/>
            <ac:spMk id="3" creationId="{36FA157A-D60C-4AC6-9E30-F3EB5F40D6D3}"/>
          </ac:spMkLst>
        </pc:spChg>
        <pc:picChg chg="del">
          <ac:chgData name="Sergey Parshin" userId="33371af5f60a0596" providerId="LiveId" clId="{CD4EFC38-E4C9-4F8B-9A88-2D53C40DDBF0}" dt="2019-10-03T22:48:56.268" v="1312" actId="478"/>
          <ac:picMkLst>
            <pc:docMk/>
            <pc:sldMk cId="1211924983" sldId="319"/>
            <ac:picMk id="5" creationId="{7016AF2E-63E1-4BAE-9C31-30CBDAF7BC37}"/>
          </ac:picMkLst>
        </pc:picChg>
      </pc:sldChg>
      <pc:sldChg chg="add del">
        <pc:chgData name="Sergey Parshin" userId="33371af5f60a0596" providerId="LiveId" clId="{CD4EFC38-E4C9-4F8B-9A88-2D53C40DDBF0}" dt="2019-10-03T22:53:22.291" v="1508" actId="47"/>
        <pc:sldMkLst>
          <pc:docMk/>
          <pc:sldMk cId="1654182544" sldId="32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47149-1860-4389-A164-36813AB5A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521B3-164A-4FDF-B416-C432B49C1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AD360-BEA6-4A3A-9113-5965F2DFA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14/10/2019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B706D-DAF6-487D-AA08-989971AF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D9757-6228-4B75-8497-491AC0B7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6593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D1A3F-A492-42EA-88B4-D29E67092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26627F-C549-4D39-BE7C-08AC1B5AD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C6F17-81CB-4425-A6C7-9F01BA249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14/10/2019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5B68A-C9DB-4B94-9A07-FD03B0EB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00F3E-37E9-4753-92A4-F409B9B96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76056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FE2D7C-345A-4A49-A640-9FBF64FF7B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7C50F-BA07-49F3-A555-E82F4ACF2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08E2B-6585-4A0D-AFE4-8B6DB40A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14/10/2019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E8255-BB74-4E07-B783-D3A8E08A6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D0420-544D-4B53-AB81-ACB81D8D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02810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04B1-1BAE-4E20-AEA3-8C1BAC77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31221-1CD7-4DD5-9253-DAA31F759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94B76-E7A4-45CF-825F-D35553180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14/10/2019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B9E80-CA64-4FFC-BFEC-3D83D339B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08F73-1239-416A-98A9-C4B3DEDB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574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76A91-38E0-48BD-9BDD-B17E44817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50068-CDEB-426C-9FCF-17F871C40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00A4D-4AE5-4540-BDF6-61D3F5910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14/10/2019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25831-C939-48DD-8A32-513EDA2F7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D89C4-0A32-46A3-AE60-8301BED1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94320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C5A2-A9CC-4D1A-A917-C5B877A61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795D5-4BA8-4316-AE0D-7E85FE04AD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8C0AD-9A16-4EFC-92C1-3BDDE223B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53B90-4EFE-439A-82DB-F9736A859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14/10/2019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CFF16-643E-4D10-BCB7-E3B34C6F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D1EC63-6159-419E-AD4F-3C290A08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55805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97484-EFDF-4775-8535-AAC7BE9C9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BF3B6-780C-4F6D-AC5D-5D09CD161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6F0F4D-2F23-4F5C-8B22-BE53F93DD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D1C2A-4A83-4B1D-BFF3-9D38257AA1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5B5D32-FB5D-4613-8FB1-3A75E2FF8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C5E647-62F6-409A-A41A-D30F9898C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14/10/2019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7ED2C1-A6BB-4F95-BAEB-590F385AF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A96B5-8856-4BD7-9C6E-A3244BC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50882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2761F-6FFD-4867-97BC-5BF601B3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D5D2D9-C35A-471E-A2B6-5FE646D2E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14/10/2019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F65305-9D21-484F-8ED6-31F62A699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ADE28-0AAE-4594-8D17-9E673D06F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72614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9030D5-B047-4561-AD62-CF007ADA0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14/10/2019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2F8E39-79A4-4C84-8F90-FDC199928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9DFB1-D31E-486A-ADBB-0A43DAD9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3226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046B-E0EB-470C-8028-2A5C37A3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8D891-2399-4390-9B72-73FFC9704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FE0B8-DBE6-482F-A4A9-37313929F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27E9C-6BA9-4C3F-8F5B-AC2A98FA8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14/10/2019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3FF6C-5B60-4690-AF5A-374778A7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C01B7-D4F9-46B4-9621-BF5CA0019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40899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D4153-174D-4145-9241-04B0E517A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2B258B-17EE-4598-88A0-102E47EBFD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148FF-5110-4696-94EC-B7D83D89D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8D295-A12E-4A3A-90AA-E12974512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14/10/2019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206D1-772A-4FAE-B259-878CB59B9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F3940-A011-4B31-963F-3DE7C7BC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5408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2BB179-4F4E-452C-B91C-8A668031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5B912-E90C-4DCD-9D32-67AFFC777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569DA-A7BC-42B8-A07E-F6567BF59E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E7899-ECE2-4872-B3A3-64A04E20D20C}" type="datetimeFigureOut">
              <a:rPr lang="en-IE" smtClean="0"/>
              <a:t>14/10/2019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533CF-7D89-4A35-8613-EF861DFFBB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08406-0F94-4ED6-BDAC-AC3522B2B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4746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uarck/vhdl_intr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cumentation/user_guides/ug384.pdf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ww.xilinx.com/support/documentation/data_sheets/ds890-ultrascale-overview.pdf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lassycode.com/implementing-a-cpu-in-vhdl-part-1-6afd4c1ed491" TargetMode="External"/><Relationship Id="rId2" Type="http://schemas.openxmlformats.org/officeDocument/2006/relationships/hyperlink" Target="http://www.simplecpudesign.com/simple_cpu_v1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mbeddedsystems.io/ahmes-a-simple-8-bit-cpu-in-vhdl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cumentation/user_guides/ug384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cumentation/user_guides/ug384.pdf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cumentation/user_guides/ug384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cumentation/user_guides/ug384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DD91-E257-46B8-9BC7-AA4E16269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Hardware design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3C028-B52A-491B-A0A2-694425357C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as viewed by a software person</a:t>
            </a:r>
          </a:p>
          <a:p>
            <a:r>
              <a:rPr lang="en-IE" dirty="0"/>
              <a:t>(part 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76E8A-07B1-41B1-91CE-03A9842F02FF}"/>
              </a:ext>
            </a:extLst>
          </p:cNvPr>
          <p:cNvSpPr txBox="1"/>
          <p:nvPr/>
        </p:nvSpPr>
        <p:spPr>
          <a:xfrm>
            <a:off x="1261503" y="6488668"/>
            <a:ext cx="9952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This presentation (along with the sample code) lives on </a:t>
            </a:r>
            <a:r>
              <a:rPr lang="en-IE" dirty="0" err="1"/>
              <a:t>github</a:t>
            </a:r>
            <a:r>
              <a:rPr lang="en-IE" dirty="0"/>
              <a:t>: </a:t>
            </a:r>
            <a:r>
              <a:rPr lang="en-IE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https://github.com/quarck/vhdl_intro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685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records (structs),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1825625"/>
            <a:ext cx="11528612" cy="4787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t_TO_FIFO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wr_en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wr_data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std_logic_vector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(7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rd_en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t_TO_FIFO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584599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CD5291-597F-4E1D-88D5-881D31D77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0" y="1201831"/>
            <a:ext cx="1073467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862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4C2E5-3E75-44E3-8565-2EBBF648E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61" y="708212"/>
            <a:ext cx="10093164" cy="61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539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A38AC7-6C7F-48D9-A7D4-A92DF38C0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870"/>
            <a:ext cx="12192000" cy="587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783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83696-F230-46AE-AF6C-B61D7BEE0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56" y="0"/>
            <a:ext cx="7558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196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38A35-0C96-4F3C-AC81-9AC67CAC3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06" y="0"/>
            <a:ext cx="6004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227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A712E-130C-48A3-821A-3CCB6D3DA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962"/>
            <a:ext cx="75723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337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FEE93-7E25-4EAE-A194-77105E943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622"/>
            <a:ext cx="10034027" cy="271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822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B191C7-8AAE-44CA-9FAF-4FFA1B030680}"/>
              </a:ext>
            </a:extLst>
          </p:cNvPr>
          <p:cNvSpPr txBox="1"/>
          <p:nvPr/>
        </p:nvSpPr>
        <p:spPr>
          <a:xfrm>
            <a:off x="325869" y="286870"/>
            <a:ext cx="4761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Back to ‘DECODE’: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2584E-6102-46C8-9750-693EAF7E9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827555"/>
            <a:ext cx="75152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763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19EB9-5F2C-49F9-AD7B-2D3245A03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41" y="94130"/>
            <a:ext cx="7612814" cy="67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03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B5BE4-B68F-4600-90DF-5E78BE66F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30" y="1459285"/>
            <a:ext cx="7724775" cy="1895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27FB82-A8A6-414C-8A7F-24F2042BB7D3}"/>
              </a:ext>
            </a:extLst>
          </p:cNvPr>
          <p:cNvSpPr txBox="1"/>
          <p:nvPr/>
        </p:nvSpPr>
        <p:spPr>
          <a:xfrm>
            <a:off x="325869" y="286870"/>
            <a:ext cx="4761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Finally, the last bit</a:t>
            </a:r>
          </a:p>
        </p:txBody>
      </p:sp>
    </p:spTree>
    <p:extLst>
      <p:ext uri="{BB962C8B-B14F-4D97-AF65-F5344CB8AC3E}">
        <p14:creationId xmlns:p14="http://schemas.microsoft.com/office/powerpoint/2010/main" val="4210142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E349-7C41-4999-A6DA-C9B9FAA8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operations: relational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1B04249-2323-4D61-AA7E-941975AD7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251472"/>
              </p:ext>
            </p:extLst>
          </p:nvPr>
        </p:nvGraphicFramePr>
        <p:xfrm>
          <a:off x="1077843" y="1690688"/>
          <a:ext cx="8128000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1910298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170031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Operation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54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06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/=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3200" dirty="0"/>
                        <a:t>Not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041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650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&lt;=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15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3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708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5636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24" y="0"/>
            <a:ext cx="11537576" cy="708212"/>
          </a:xfrm>
        </p:spPr>
        <p:txBody>
          <a:bodyPr>
            <a:normAutofit/>
          </a:bodyPr>
          <a:lstStyle/>
          <a:p>
            <a:r>
              <a:rPr lang="en-IE" dirty="0" err="1"/>
              <a:t>TB_core.vhd</a:t>
            </a:r>
            <a:r>
              <a:rPr lang="en-IE" dirty="0"/>
              <a:t> – let’s test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991D23-5FEC-4876-BC2D-6B9281789CE0}"/>
              </a:ext>
            </a:extLst>
          </p:cNvPr>
          <p:cNvSpPr txBox="1"/>
          <p:nvPr/>
        </p:nvSpPr>
        <p:spPr>
          <a:xfrm>
            <a:off x="403412" y="977153"/>
            <a:ext cx="9457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Nothing really there, we just create and link components, drive the clock signal and let the CPU run the code from the memory block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60548-E412-482F-8B5A-C081D943B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331" y="1808150"/>
            <a:ext cx="6194612" cy="505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3635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24" y="0"/>
            <a:ext cx="11537576" cy="708212"/>
          </a:xfrm>
        </p:spPr>
        <p:txBody>
          <a:bodyPr>
            <a:normAutofit/>
          </a:bodyPr>
          <a:lstStyle/>
          <a:p>
            <a:r>
              <a:rPr lang="en-IE" dirty="0" err="1"/>
              <a:t>TB_core.vhd</a:t>
            </a:r>
            <a:r>
              <a:rPr lang="en-IE" dirty="0"/>
              <a:t> – simulation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6446F-DBE6-4214-ADA3-0BEF1BF1E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7764"/>
            <a:ext cx="12192000" cy="324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591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24" y="0"/>
            <a:ext cx="11537576" cy="708212"/>
          </a:xfrm>
        </p:spPr>
        <p:txBody>
          <a:bodyPr>
            <a:normAutofit/>
          </a:bodyPr>
          <a:lstStyle/>
          <a:p>
            <a:r>
              <a:rPr lang="en-IE" dirty="0" err="1"/>
              <a:t>TB_core.vhd</a:t>
            </a:r>
            <a:r>
              <a:rPr lang="en-IE" dirty="0"/>
              <a:t> – simulation run – zoom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CB648-C007-4722-B806-2353BED61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6313"/>
            <a:ext cx="12192000" cy="306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420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4440619" cy="1766046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soc.vhd</a:t>
            </a:r>
            <a:r>
              <a:rPr lang="en-IE" dirty="0"/>
              <a:t> – simply linking everything together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8F9607-920B-48BE-81E1-49314330D3DB}"/>
              </a:ext>
            </a:extLst>
          </p:cNvPr>
          <p:cNvSpPr txBox="1"/>
          <p:nvPr/>
        </p:nvSpPr>
        <p:spPr>
          <a:xfrm>
            <a:off x="259975" y="3028890"/>
            <a:ext cx="4180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/>
              <a:t>It is boring…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B8F441-D45B-48C8-BDCF-B2CBA5973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208" y="0"/>
            <a:ext cx="331075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945BE7-AA09-4E54-A3DB-0EDC36F78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076" y="0"/>
            <a:ext cx="3551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281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24" y="0"/>
            <a:ext cx="11537576" cy="708212"/>
          </a:xfrm>
        </p:spPr>
        <p:txBody>
          <a:bodyPr>
            <a:normAutofit/>
          </a:bodyPr>
          <a:lstStyle/>
          <a:p>
            <a:r>
              <a:rPr lang="en-IE" dirty="0"/>
              <a:t>Let’s add some more code now</a:t>
            </a:r>
          </a:p>
        </p:txBody>
      </p:sp>
    </p:spTree>
    <p:extLst>
      <p:ext uri="{BB962C8B-B14F-4D97-AF65-F5344CB8AC3E}">
        <p14:creationId xmlns:p14="http://schemas.microsoft.com/office/powerpoint/2010/main" val="8564022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800D-18B3-432B-BA28-8E1FE1ED5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I didn’t tell you?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94F15-8648-48EC-BFDF-CC11A5A12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Pure lack of time! No conspiracy here</a:t>
            </a:r>
          </a:p>
        </p:txBody>
      </p:sp>
    </p:spTree>
    <p:extLst>
      <p:ext uri="{BB962C8B-B14F-4D97-AF65-F5344CB8AC3E}">
        <p14:creationId xmlns:p14="http://schemas.microsoft.com/office/powerpoint/2010/main" val="8591928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921B8-61DB-451F-A310-88D6F583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Items not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D85B3-BB34-4DE2-B079-0E59C6984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Timing</a:t>
            </a:r>
          </a:p>
          <a:p>
            <a:pPr lvl="1"/>
            <a:r>
              <a:rPr lang="en-IE" dirty="0"/>
              <a:t>Flip-Flop timings</a:t>
            </a:r>
          </a:p>
          <a:p>
            <a:pPr lvl="1"/>
            <a:r>
              <a:rPr lang="en-IE" dirty="0"/>
              <a:t>Whole design timing calculation / etc </a:t>
            </a:r>
          </a:p>
          <a:p>
            <a:r>
              <a:rPr lang="en-IE" dirty="0"/>
              <a:t>Multiplier and Divider circuits </a:t>
            </a:r>
          </a:p>
          <a:p>
            <a:r>
              <a:rPr lang="en-IE" dirty="0"/>
              <a:t>Clock domain crossing </a:t>
            </a:r>
          </a:p>
          <a:p>
            <a:r>
              <a:rPr lang="en-IE" dirty="0"/>
              <a:t>Workflow of FPGA design (synthesis is only the first step)</a:t>
            </a:r>
          </a:p>
          <a:p>
            <a:r>
              <a:rPr lang="en-IE" dirty="0"/>
              <a:t>IP components / libraries</a:t>
            </a:r>
          </a:p>
          <a:p>
            <a:r>
              <a:rPr lang="en-IE" dirty="0"/>
              <a:t>User constraints </a:t>
            </a:r>
          </a:p>
          <a:p>
            <a:r>
              <a:rPr lang="en-IE" dirty="0"/>
              <a:t>And a lot more… can’t fit everything into our format</a:t>
            </a:r>
            <a:endParaRPr lang="en-IE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3176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E4F47-9DA8-4CCF-805C-3F7A13EE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70" y="1"/>
            <a:ext cx="10515600" cy="548640"/>
          </a:xfrm>
        </p:spPr>
        <p:txBody>
          <a:bodyPr>
            <a:normAutofit fontScale="90000"/>
          </a:bodyPr>
          <a:lstStyle/>
          <a:p>
            <a:r>
              <a:rPr lang="en-IE" dirty="0"/>
              <a:t>Appendix A. Xilinx Spartan 6 family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A422D-F1AD-4F8C-90E4-E9172F170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8641"/>
            <a:ext cx="10054470" cy="5990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935C57-9BCF-4CDC-A3AA-07CC3FB0EABB}"/>
              </a:ext>
            </a:extLst>
          </p:cNvPr>
          <p:cNvSpPr txBox="1"/>
          <p:nvPr/>
        </p:nvSpPr>
        <p:spPr>
          <a:xfrm>
            <a:off x="188535" y="6441705"/>
            <a:ext cx="1135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© Xilinx, Source: </a:t>
            </a:r>
            <a:r>
              <a:rPr lang="en-IE" dirty="0">
                <a:hlinkClick r:id="rId3"/>
              </a:rPr>
              <a:t>https://www.xilinx.com/support/documentation/user_guides/ug384.pdf</a:t>
            </a:r>
            <a:r>
              <a:rPr lang="en-IE" dirty="0"/>
              <a:t> </a:t>
            </a:r>
          </a:p>
          <a:p>
            <a:endParaRPr lang="en-I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80234E-1EF0-4E41-9784-676EBD57FED6}"/>
              </a:ext>
            </a:extLst>
          </p:cNvPr>
          <p:cNvSpPr/>
          <p:nvPr/>
        </p:nvSpPr>
        <p:spPr>
          <a:xfrm>
            <a:off x="3625327" y="839096"/>
            <a:ext cx="2721685" cy="8193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61193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E4F47-9DA8-4CCF-805C-3F7A13EE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70" y="1"/>
            <a:ext cx="10515600" cy="369212"/>
          </a:xfrm>
        </p:spPr>
        <p:txBody>
          <a:bodyPr>
            <a:noAutofit/>
          </a:bodyPr>
          <a:lstStyle/>
          <a:p>
            <a:r>
              <a:rPr lang="en-IE" sz="3200" dirty="0"/>
              <a:t>Appendix B. Xilinx </a:t>
            </a:r>
            <a:r>
              <a:rPr lang="en-IE" sz="3200" dirty="0" err="1"/>
              <a:t>Virtex</a:t>
            </a:r>
            <a:r>
              <a:rPr lang="en-IE" sz="3200" dirty="0"/>
              <a:t> </a:t>
            </a:r>
            <a:r>
              <a:rPr lang="en-IE" sz="3200" dirty="0" err="1"/>
              <a:t>Ultrascale</a:t>
            </a:r>
            <a:r>
              <a:rPr lang="en-IE" sz="3200" dirty="0"/>
              <a:t> family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35C57-9BCF-4CDC-A3AA-07CC3FB0EABB}"/>
              </a:ext>
            </a:extLst>
          </p:cNvPr>
          <p:cNvSpPr txBox="1"/>
          <p:nvPr/>
        </p:nvSpPr>
        <p:spPr>
          <a:xfrm>
            <a:off x="188535" y="6441705"/>
            <a:ext cx="1135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© Xilinx, Source: </a:t>
            </a:r>
            <a:r>
              <a:rPr lang="en-IE" dirty="0">
                <a:hlinkClick r:id="rId2"/>
              </a:rPr>
              <a:t>https://www.xilinx.com/support/documentation/data_sheets/ds890-ultrascale-overview.pdf</a:t>
            </a:r>
            <a:r>
              <a:rPr lang="en-IE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FA27EC-7063-44C6-A71D-E7E9D38F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213"/>
            <a:ext cx="12192000" cy="611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982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0B12-C891-405A-9636-4DA6094E2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5487"/>
          </a:xfrm>
        </p:spPr>
        <p:txBody>
          <a:bodyPr>
            <a:normAutofit fontScale="90000"/>
          </a:bodyPr>
          <a:lstStyle/>
          <a:p>
            <a:r>
              <a:rPr lang="en-IE"/>
              <a:t>Appendix C. </a:t>
            </a:r>
            <a:r>
              <a:rPr lang="en-IE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BE45F-897A-45E8-ACFB-26307A43A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2"/>
              </a:rPr>
              <a:t>http://www.simplecpudesign.com/simple_cpu_v1/index.html</a:t>
            </a:r>
            <a:r>
              <a:rPr lang="en-IE" dirty="0"/>
              <a:t> </a:t>
            </a:r>
          </a:p>
          <a:p>
            <a:r>
              <a:rPr lang="en-IE" dirty="0">
                <a:hlinkClick r:id="rId3"/>
              </a:rPr>
              <a:t>https://blog.classycode.com/implementing-a-cpu-in-vhdl-part-1-6afd4c1ed491</a:t>
            </a:r>
            <a:r>
              <a:rPr lang="en-IE" dirty="0"/>
              <a:t> </a:t>
            </a:r>
          </a:p>
          <a:p>
            <a:r>
              <a:rPr lang="en-IE" dirty="0">
                <a:hlinkClick r:id="rId4"/>
              </a:rPr>
              <a:t>http://embeddedsystems.io/ahmes-a-simple-8-bit-cpu-in-vhdl/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5505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E349-7C41-4999-A6DA-C9B9FAA8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operations: logic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1B04249-2323-4D61-AA7E-941975AD7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518485"/>
              </p:ext>
            </p:extLst>
          </p:nvPr>
        </p:nvGraphicFramePr>
        <p:xfrm>
          <a:off x="1077842" y="1690688"/>
          <a:ext cx="8808280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4140">
                  <a:extLst>
                    <a:ext uri="{9D8B030D-6E8A-4147-A177-3AD203B41FA5}">
                      <a16:colId xmlns:a16="http://schemas.microsoft.com/office/drawing/2014/main" val="1919102987"/>
                    </a:ext>
                  </a:extLst>
                </a:gridCol>
                <a:gridCol w="4404140">
                  <a:extLst>
                    <a:ext uri="{9D8B030D-6E8A-4147-A177-3AD203B41FA5}">
                      <a16:colId xmlns:a16="http://schemas.microsoft.com/office/drawing/2014/main" val="4170031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Operation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54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06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041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 err="1"/>
                        <a:t>nand</a:t>
                      </a:r>
                      <a:r>
                        <a:rPr lang="en-IE" sz="3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3200" dirty="0"/>
                        <a:t>a </a:t>
                      </a:r>
                      <a:r>
                        <a:rPr lang="en-IE" sz="3200" dirty="0" err="1"/>
                        <a:t>nand</a:t>
                      </a:r>
                      <a:r>
                        <a:rPr lang="en-IE" sz="3200" dirty="0"/>
                        <a:t> b =  not (a and 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650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nor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3200" dirty="0"/>
                        <a:t>a nor b = not (a or 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15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3200" dirty="0"/>
                        <a:t>exclusive 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3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not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708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6740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E349-7C41-4999-A6DA-C9B9FAA8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operations: Arithmetic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1B04249-2323-4D61-AA7E-941975AD7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731642"/>
              </p:ext>
            </p:extLst>
          </p:nvPr>
        </p:nvGraphicFramePr>
        <p:xfrm>
          <a:off x="1144103" y="1412393"/>
          <a:ext cx="8808280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4140">
                  <a:extLst>
                    <a:ext uri="{9D8B030D-6E8A-4147-A177-3AD203B41FA5}">
                      <a16:colId xmlns:a16="http://schemas.microsoft.com/office/drawing/2014/main" val="1919102987"/>
                    </a:ext>
                  </a:extLst>
                </a:gridCol>
                <a:gridCol w="4404140">
                  <a:extLst>
                    <a:ext uri="{9D8B030D-6E8A-4147-A177-3AD203B41FA5}">
                      <a16:colId xmlns:a16="http://schemas.microsoft.com/office/drawing/2014/main" val="4170031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Operation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54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06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041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650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15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3200" dirty="0"/>
                        <a:t>Power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3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mod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708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rem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0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abs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228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E349-7C41-4999-A6DA-C9B9FAA8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operations: Concatenation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1B04249-2323-4D61-AA7E-941975AD7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363134"/>
              </p:ext>
            </p:extLst>
          </p:nvPr>
        </p:nvGraphicFramePr>
        <p:xfrm>
          <a:off x="1051339" y="1690688"/>
          <a:ext cx="880828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4140">
                  <a:extLst>
                    <a:ext uri="{9D8B030D-6E8A-4147-A177-3AD203B41FA5}">
                      <a16:colId xmlns:a16="http://schemas.microsoft.com/office/drawing/2014/main" val="1919102987"/>
                    </a:ext>
                  </a:extLst>
                </a:gridCol>
                <a:gridCol w="4404140">
                  <a:extLst>
                    <a:ext uri="{9D8B030D-6E8A-4147-A177-3AD203B41FA5}">
                      <a16:colId xmlns:a16="http://schemas.microsoft.com/office/drawing/2014/main" val="4170031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Operation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54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06167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161C788-002F-4C2D-AE4B-72E704FF8E31}"/>
              </a:ext>
            </a:extLst>
          </p:cNvPr>
          <p:cNvSpPr txBox="1"/>
          <p:nvPr/>
        </p:nvSpPr>
        <p:spPr>
          <a:xfrm>
            <a:off x="838200" y="3723861"/>
            <a:ext cx="103236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 : </a:t>
            </a:r>
            <a:r>
              <a:rPr lang="en-I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std_logic_vector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(7 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0) := </a:t>
            </a:r>
            <a:r>
              <a:rPr lang="en-IE" sz="2400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“00000000”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b : </a:t>
            </a:r>
            <a:r>
              <a:rPr lang="en-I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std_logic_vector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(8 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</a:p>
          <a:p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 &lt;= </a:t>
            </a:r>
            <a:r>
              <a:rPr lang="en-IE" sz="2400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‘0’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&amp; a;		</a:t>
            </a:r>
            <a:r>
              <a:rPr lang="en-IE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makes 8-bit signal into 9-bit</a:t>
            </a:r>
          </a:p>
          <a:p>
            <a:endParaRPr lang="en-I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38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design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8"/>
            <a:ext cx="10515600" cy="4351338"/>
          </a:xfrm>
        </p:spPr>
        <p:txBody>
          <a:bodyPr>
            <a:normAutofit/>
          </a:bodyPr>
          <a:lstStyle/>
          <a:p>
            <a:r>
              <a:rPr lang="en-IE" sz="3600" dirty="0"/>
              <a:t>Entity</a:t>
            </a:r>
          </a:p>
          <a:p>
            <a:r>
              <a:rPr lang="en-IE" sz="3600" dirty="0"/>
              <a:t>Architecture </a:t>
            </a:r>
          </a:p>
          <a:p>
            <a:r>
              <a:rPr lang="en-IE" sz="3600" dirty="0"/>
              <a:t>Package </a:t>
            </a:r>
          </a:p>
          <a:p>
            <a:r>
              <a:rPr lang="en-IE" sz="3600" dirty="0"/>
              <a:t>Configuration (we would skip this one for now) </a:t>
            </a:r>
          </a:p>
          <a:p>
            <a:pPr marL="0" indent="0">
              <a:buNone/>
            </a:pPr>
            <a:endParaRPr lang="en-IE" sz="3600" dirty="0"/>
          </a:p>
          <a:p>
            <a:pPr marL="0" indent="0">
              <a:buNone/>
            </a:pPr>
            <a:endParaRPr lang="en-IE" sz="3600" dirty="0"/>
          </a:p>
        </p:txBody>
      </p:sp>
    </p:spTree>
    <p:extLst>
      <p:ext uri="{BB962C8B-B14F-4D97-AF65-F5344CB8AC3E}">
        <p14:creationId xmlns:p14="http://schemas.microsoft.com/office/powerpoint/2010/main" val="4025034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03EC-1369-4BA8-801B-FEC90455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entity, formal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51136-EB5F-4358-B4D7-0C8BB696F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&lt;id&gt;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[&lt;generic&gt;];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[&lt;ports&gt;];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[&lt;declarations&gt;];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&lt;sentences&gt;];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] [&lt;id&gt;];</a:t>
            </a:r>
          </a:p>
        </p:txBody>
      </p:sp>
    </p:spTree>
    <p:extLst>
      <p:ext uri="{BB962C8B-B14F-4D97-AF65-F5344CB8AC3E}">
        <p14:creationId xmlns:p14="http://schemas.microsoft.com/office/powerpoint/2010/main" val="2347898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03EC-1369-4BA8-801B-FEC90455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entity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51136-EB5F-4358-B4D7-0C8BB696F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MUX21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A 		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bit;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B 		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bit;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Ctrl 	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bit;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Z 		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bit;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MUX21;</a:t>
            </a:r>
          </a:p>
        </p:txBody>
      </p:sp>
    </p:spTree>
    <p:extLst>
      <p:ext uri="{BB962C8B-B14F-4D97-AF65-F5344CB8AC3E}">
        <p14:creationId xmlns:p14="http://schemas.microsoft.com/office/powerpoint/2010/main" val="787977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03EC-1369-4BA8-801B-FEC90455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entity, example with generics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51136-EB5F-4358-B4D7-0C8BB696F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48070"/>
            <a:ext cx="11102009" cy="42288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entity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MUX21n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is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	generic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 n 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:= 2);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 A 		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(n-1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  B 		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(n-1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  Ctrl 	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 bit;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  Z 		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(n-1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0));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MUX21;</a:t>
            </a:r>
          </a:p>
        </p:txBody>
      </p:sp>
    </p:spTree>
    <p:extLst>
      <p:ext uri="{BB962C8B-B14F-4D97-AF65-F5344CB8AC3E}">
        <p14:creationId xmlns:p14="http://schemas.microsoft.com/office/powerpoint/2010/main" val="2502855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03EC-1369-4BA8-801B-FEC90455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architecture, formal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51136-EB5F-4358-B4D7-0C8BB696F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102009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architecture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&lt;id&gt;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id_entity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[&lt;declarations&gt;];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&lt;concurrent sentences&gt;;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architecture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] [&lt;id&gt;]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49053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– a bit more formal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8"/>
            <a:ext cx="10889974" cy="4351338"/>
          </a:xfrm>
        </p:spPr>
        <p:txBody>
          <a:bodyPr>
            <a:normAutofit/>
          </a:bodyPr>
          <a:lstStyle/>
          <a:p>
            <a:r>
              <a:rPr lang="en-IE" dirty="0"/>
              <a:t>Strictly typed language</a:t>
            </a:r>
          </a:p>
          <a:p>
            <a:r>
              <a:rPr lang="en-IE" dirty="0"/>
              <a:t>Types of VHDL objects: </a:t>
            </a:r>
          </a:p>
          <a:p>
            <a:pPr lvl="1"/>
            <a:r>
              <a:rPr lang="en-IE" sz="2800" dirty="0"/>
              <a:t>constant </a:t>
            </a:r>
          </a:p>
          <a:p>
            <a:pPr lvl="1"/>
            <a:r>
              <a:rPr lang="en-IE" sz="2800" dirty="0"/>
              <a:t>variable</a:t>
            </a:r>
          </a:p>
          <a:p>
            <a:pPr lvl="1"/>
            <a:r>
              <a:rPr lang="en-IE" sz="2800" dirty="0"/>
              <a:t>signal </a:t>
            </a:r>
          </a:p>
          <a:p>
            <a:pPr lvl="1"/>
            <a:r>
              <a:rPr lang="en-IE" sz="2800" dirty="0"/>
              <a:t>file (we would ignore this one)</a:t>
            </a:r>
          </a:p>
          <a:p>
            <a:r>
              <a:rPr lang="en-IE" dirty="0"/>
              <a:t>Object definition: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&lt;Object type&gt; &lt;name&gt; : &lt;data type&gt; [:= Initial value];</a:t>
            </a:r>
          </a:p>
        </p:txBody>
      </p:sp>
    </p:spTree>
    <p:extLst>
      <p:ext uri="{BB962C8B-B14F-4D97-AF65-F5344CB8AC3E}">
        <p14:creationId xmlns:p14="http://schemas.microsoft.com/office/powerpoint/2010/main" val="2728904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215E3-A683-4884-A8DB-8127F0DB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architecture, code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DF83C-C133-4016-B840-BB51B93CC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252"/>
            <a:ext cx="10515600" cy="53207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architecture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Behaviour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MUX21n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(A, B, Ctrl)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Ctrl = ‘0’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Z &lt;= A;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Z &lt;= B;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process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Behaviour;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9371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68EA-64B8-488E-A93A-C34C29AB0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package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F7BB-EC8C-4EA3-AB74-417663FE5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983"/>
            <a:ext cx="10515600" cy="4758980"/>
          </a:xfrm>
        </p:spPr>
        <p:txBody>
          <a:bodyPr>
            <a:normAutofit/>
          </a:bodyPr>
          <a:lstStyle/>
          <a:p>
            <a:r>
              <a:rPr lang="en-IE" dirty="0"/>
              <a:t>Declaration: </a:t>
            </a:r>
          </a:p>
          <a:p>
            <a:pPr marL="0" indent="0">
              <a:buNone/>
            </a:pP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&lt;identifier&gt;</a:t>
            </a:r>
          </a:p>
          <a:p>
            <a:pPr marL="0" indent="0"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	[&lt;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declarations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&gt;];</a:t>
            </a:r>
          </a:p>
          <a:p>
            <a:pPr marL="0" indent="0">
              <a:buNone/>
            </a:pP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] [&lt;identifier&gt;]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Body: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 body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&lt;identifier&gt;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[&lt;Assignments and Detailed definitions&gt;];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 body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 [&lt;identifier&gt;]</a:t>
            </a:r>
          </a:p>
        </p:txBody>
      </p:sp>
    </p:spTree>
    <p:extLst>
      <p:ext uri="{BB962C8B-B14F-4D97-AF65-F5344CB8AC3E}">
        <p14:creationId xmlns:p14="http://schemas.microsoft.com/office/powerpoint/2010/main" val="3653100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68EA-64B8-488E-A93A-C34C29AB0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package usage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F7BB-EC8C-4EA3-AB74-417663FE5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26" y="1417983"/>
            <a:ext cx="10889974" cy="4758980"/>
          </a:xfrm>
        </p:spPr>
        <p:txBody>
          <a:bodyPr>
            <a:normAutofit/>
          </a:bodyPr>
          <a:lstStyle/>
          <a:p>
            <a:r>
              <a:rPr lang="en-IE" dirty="0"/>
              <a:t>Usage: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&lt;library&gt;.&lt;package name&gt;.[&lt;identifier&gt; |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Example standard packages: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std_logic_1164</a:t>
            </a:r>
          </a:p>
          <a:p>
            <a:pPr marL="457200" lvl="1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std_logic_arith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IE" dirty="0"/>
          </a:p>
          <a:p>
            <a:r>
              <a:rPr lang="en-IE" dirty="0"/>
              <a:t>Used as follows: </a:t>
            </a:r>
          </a:p>
          <a:p>
            <a:pPr marL="457200" lvl="1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ieee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		</a:t>
            </a:r>
          </a:p>
          <a:p>
            <a:pPr marL="457200" lvl="1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ieee.std_logic_1164.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ieee.std_logic_arith.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43294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7C9-F51B-48DA-A4A8-8ADF6BD2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concurrent &amp; sequential statements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8979-6747-481F-B8AF-79B94FF08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3600" dirty="0"/>
              <a:t>Two types of code </a:t>
            </a:r>
            <a:r>
              <a:rPr lang="en-IE" sz="3600" dirty="0" err="1"/>
              <a:t>statemtns</a:t>
            </a:r>
            <a:r>
              <a:rPr lang="en-IE" sz="3600" dirty="0"/>
              <a:t>: </a:t>
            </a:r>
          </a:p>
          <a:p>
            <a:pPr lvl="1"/>
            <a:r>
              <a:rPr lang="en-IE" sz="3200" dirty="0"/>
              <a:t>Concurrent</a:t>
            </a:r>
          </a:p>
          <a:p>
            <a:pPr lvl="1"/>
            <a:r>
              <a:rPr lang="en-IE" sz="3200" dirty="0"/>
              <a:t>Sequential</a:t>
            </a:r>
          </a:p>
          <a:p>
            <a:r>
              <a:rPr lang="en-IE" sz="3600" dirty="0"/>
              <a:t>All the VHDL code is concurrent by default</a:t>
            </a:r>
          </a:p>
          <a:p>
            <a:r>
              <a:rPr lang="en-IE" sz="3600" dirty="0"/>
              <a:t>Unless it resides inside the “process” statement</a:t>
            </a:r>
            <a:r>
              <a:rPr lang="en-IE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(also applies to “procedure” and “function” declarations)</a:t>
            </a:r>
          </a:p>
          <a:p>
            <a:r>
              <a:rPr lang="en-IE" sz="3600" dirty="0"/>
              <a:t>Anything inside “process” statement is sequential </a:t>
            </a:r>
          </a:p>
        </p:txBody>
      </p:sp>
    </p:spTree>
    <p:extLst>
      <p:ext uri="{BB962C8B-B14F-4D97-AF65-F5344CB8AC3E}">
        <p14:creationId xmlns:p14="http://schemas.microsoft.com/office/powerpoint/2010/main" val="2062780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7C9-F51B-48DA-A4A8-8ADF6BD2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concurrent statements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8979-6747-481F-B8AF-79B94FF08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E" sz="3600" dirty="0"/>
              <a:t>All the lines of code are </a:t>
            </a:r>
            <a:r>
              <a:rPr lang="en-IE" sz="3600" i="1" dirty="0"/>
              <a:t>“executed”</a:t>
            </a:r>
            <a:r>
              <a:rPr lang="en-IE" sz="3600" dirty="0"/>
              <a:t> simultaneously </a:t>
            </a:r>
          </a:p>
          <a:p>
            <a:r>
              <a:rPr lang="en-IE" sz="3600" dirty="0"/>
              <a:t>Example: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a :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:= ‘1’;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b :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:= ‘0’;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-- code below swaps bit values between a and b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a &lt;= b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rising_edge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b &lt;= a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rising_edge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…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95887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7C9-F51B-48DA-A4A8-8ADF6BD2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sequential statements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8979-6747-481F-B8AF-79B94FF08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496"/>
            <a:ext cx="10515600" cy="4679467"/>
          </a:xfrm>
        </p:spPr>
        <p:txBody>
          <a:bodyPr>
            <a:normAutofit fontScale="92500"/>
          </a:bodyPr>
          <a:lstStyle/>
          <a:p>
            <a:r>
              <a:rPr lang="en-IE" sz="3600" dirty="0"/>
              <a:t>Code inside the “process” statement behaves as if it was just a regular software thread, </a:t>
            </a:r>
            <a:r>
              <a:rPr lang="en-IE" sz="3600" i="1" dirty="0"/>
              <a:t>“executing”</a:t>
            </a:r>
            <a:r>
              <a:rPr lang="en-IE" sz="3600" dirty="0"/>
              <a:t> line by line </a:t>
            </a:r>
          </a:p>
          <a:p>
            <a:r>
              <a:rPr lang="en-IE" sz="3600" dirty="0"/>
              <a:t>Each “process” is executing in parallel with other processes </a:t>
            </a:r>
          </a:p>
          <a:p>
            <a:r>
              <a:rPr lang="en-IE" sz="3600" dirty="0"/>
              <a:t>Synthesis tool would analyse the behaviour and produce the netlist that implements the required behaviour </a:t>
            </a:r>
          </a:p>
          <a:p>
            <a:r>
              <a:rPr lang="en-IE" sz="3600" dirty="0"/>
              <a:t>A lot of sequential code statements cannot be synthesised, but can be used in testbenches, for example: </a:t>
            </a:r>
          </a:p>
          <a:p>
            <a:pPr marL="457200" lvl="1" indent="0">
              <a:buNone/>
            </a:pPr>
            <a:endParaRPr lang="en-IE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wait for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20ns; </a:t>
            </a:r>
          </a:p>
        </p:txBody>
      </p:sp>
    </p:spTree>
    <p:extLst>
      <p:ext uri="{BB962C8B-B14F-4D97-AF65-F5344CB8AC3E}">
        <p14:creationId xmlns:p14="http://schemas.microsoft.com/office/powerpoint/2010/main" val="651182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7C9-F51B-48DA-A4A8-8ADF6BD2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 (sequential statements):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8979-6747-481F-B8AF-79B94FF08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496"/>
            <a:ext cx="10515600" cy="4679467"/>
          </a:xfrm>
        </p:spPr>
        <p:txBody>
          <a:bodyPr>
            <a:normAutofit fontScale="92500" lnSpcReduction="20000"/>
          </a:bodyPr>
          <a:lstStyle/>
          <a:p>
            <a:r>
              <a:rPr lang="en-IE" sz="3600" dirty="0"/>
              <a:t>Syntax:</a:t>
            </a:r>
          </a:p>
          <a:p>
            <a:pPr marL="0" indent="0">
              <a:buNone/>
            </a:pP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[label:]</a:t>
            </a:r>
          </a:p>
          <a:p>
            <a:pPr marL="0" indent="0">
              <a:buNone/>
            </a:pP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[(&lt;sensitivity list&gt;)]</a:t>
            </a:r>
          </a:p>
          <a:p>
            <a:pPr marL="0" indent="0">
              <a:buNone/>
            </a:pP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&lt;sequential sentences&gt;</a:t>
            </a:r>
          </a:p>
          <a:p>
            <a:pPr marL="0" indent="0">
              <a:buNone/>
            </a:pP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[&lt;wait statements&gt;;]</a:t>
            </a:r>
          </a:p>
          <a:p>
            <a:pPr marL="0" indent="0">
              <a:buNone/>
            </a:pP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process</a:t>
            </a: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IE" sz="3600" dirty="0"/>
              <a:t> </a:t>
            </a:r>
          </a:p>
          <a:p>
            <a:pPr marL="0" indent="0">
              <a:buNone/>
            </a:pPr>
            <a:endParaRPr lang="en-IE" sz="3600" dirty="0"/>
          </a:p>
          <a:p>
            <a:pPr marL="0" indent="0">
              <a:buNone/>
            </a:pPr>
            <a:r>
              <a:rPr lang="en-IE" sz="3600" dirty="0"/>
              <a:t>Either sensitivity list or at least one wait statement must be present. </a:t>
            </a:r>
          </a:p>
        </p:txBody>
      </p:sp>
    </p:spTree>
    <p:extLst>
      <p:ext uri="{BB962C8B-B14F-4D97-AF65-F5344CB8AC3E}">
        <p14:creationId xmlns:p14="http://schemas.microsoft.com/office/powerpoint/2010/main" val="2387303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sensitivity list: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sz="3200" dirty="0"/>
              <a:t>Sequential statements inside “process” block are re-run each time any signal in the sensitivity list changes its value</a:t>
            </a:r>
          </a:p>
          <a:p>
            <a:r>
              <a:rPr lang="en-IE" sz="3200" dirty="0"/>
              <a:t>(Process statement is executed once unconditionally at “start”)</a:t>
            </a:r>
          </a:p>
          <a:p>
            <a:r>
              <a:rPr lang="en-IE" sz="3200" dirty="0"/>
              <a:t>Example: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x)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rising_edge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	z &lt;= x;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end 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process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3022268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wait statement: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E" sz="3200" dirty="0"/>
              <a:t>“Wait” statement suspends execution of the process until the wait condition is met</a:t>
            </a:r>
          </a:p>
          <a:p>
            <a:r>
              <a:rPr lang="en-IE" sz="3200" dirty="0"/>
              <a:t>Can have simply a list of signals, in such case it is an equivalent to a sensitivity list Example: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endParaRPr lang="en-IE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rising_edge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	z &lt;= x;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end 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wait on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x;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process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1785647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wait statement: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sz="3200" dirty="0"/>
              <a:t>Formal syntax: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[label:]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[on &lt;signal&gt; {, ...}]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until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boolean_expresion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&gt;]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time_expresion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&gt;];</a:t>
            </a:r>
            <a:endParaRPr lang="en-IE" sz="3200" dirty="0"/>
          </a:p>
          <a:p>
            <a:r>
              <a:rPr lang="en-IE" sz="3200" dirty="0"/>
              <a:t>Examples: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 on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x;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10 ns;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 until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‘1’;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	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“terminates” the process</a:t>
            </a:r>
          </a:p>
        </p:txBody>
      </p:sp>
    </p:spTree>
    <p:extLst>
      <p:ext uri="{BB962C8B-B14F-4D97-AF65-F5344CB8AC3E}">
        <p14:creationId xmlns:p14="http://schemas.microsoft.com/office/powerpoint/2010/main" val="3115971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example object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8"/>
            <a:ext cx="10889974" cy="4826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MATH_PI : real := 3.1415927;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 integer :=0;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Q : bit := ‘0’;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Note: signal assignment is different between variables and signals (on purpose, we would cover it later): 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Q &lt;=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Q;</a:t>
            </a:r>
          </a:p>
          <a:p>
            <a:pPr marL="0" indent="0">
              <a:buNone/>
            </a:pP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+ 1;</a:t>
            </a:r>
          </a:p>
        </p:txBody>
      </p:sp>
    </p:spTree>
    <p:extLst>
      <p:ext uri="{BB962C8B-B14F-4D97-AF65-F5344CB8AC3E}">
        <p14:creationId xmlns:p14="http://schemas.microsoft.com/office/powerpoint/2010/main" val="966485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signals vs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478"/>
            <a:ext cx="10515600" cy="5101397"/>
          </a:xfrm>
        </p:spPr>
        <p:txBody>
          <a:bodyPr>
            <a:normAutofit/>
          </a:bodyPr>
          <a:lstStyle/>
          <a:p>
            <a:r>
              <a:rPr lang="en-IE" sz="3200" dirty="0"/>
              <a:t>Both “signals” and “variables” can be used inside the process statement</a:t>
            </a:r>
          </a:p>
          <a:p>
            <a:r>
              <a:rPr lang="en-IE" sz="3200" dirty="0"/>
              <a:t>Variable assignment has an immediate effect </a:t>
            </a:r>
          </a:p>
          <a:p>
            <a:r>
              <a:rPr lang="en-IE" sz="3200" dirty="0"/>
              <a:t>Signal assignment only “applies” when process is suspended</a:t>
            </a:r>
          </a:p>
        </p:txBody>
      </p:sp>
    </p:spTree>
    <p:extLst>
      <p:ext uri="{BB962C8B-B14F-4D97-AF65-F5344CB8AC3E}">
        <p14:creationId xmlns:p14="http://schemas.microsoft.com/office/powerpoint/2010/main" val="2235073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signals vs variables,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478"/>
            <a:ext cx="10515600" cy="510139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 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x, y, z)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variable a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‘0’;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signal b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‘1’;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rising_edge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a := y;	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value of ‘a’ is changed immediately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b &lt;= y;	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value of ‘b’ is ‘cached’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x = ‘1’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	a := z;	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value of ‘a’ is changed again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	b &lt;= z;	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‘b’ is still cached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end 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 on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x, y, z); 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here ‘b’ is finally applied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process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23726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signals vs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478"/>
            <a:ext cx="10515600" cy="5101397"/>
          </a:xfrm>
        </p:spPr>
        <p:txBody>
          <a:bodyPr>
            <a:normAutofit/>
          </a:bodyPr>
          <a:lstStyle/>
          <a:p>
            <a:r>
              <a:rPr lang="en-IE" sz="3200" dirty="0"/>
              <a:t>“signal” translates directly into a wire of flip-flop</a:t>
            </a:r>
          </a:p>
          <a:p>
            <a:r>
              <a:rPr lang="en-IE" sz="3200" dirty="0"/>
              <a:t>“variable” gives some flexibility for the tool to analyse the behaviour and produce netlist that implements it, might as well get translated into the wire of flip-</a:t>
            </a:r>
            <a:r>
              <a:rPr lang="en-IE" sz="3200" dirty="0" err="1"/>
              <a:t>flo</a:t>
            </a:r>
            <a:endParaRPr lang="en-IE" sz="3200" dirty="0"/>
          </a:p>
          <a:p>
            <a:r>
              <a:rPr lang="en-IE" sz="3200" dirty="0"/>
              <a:t>“signal” can be viewed in the simulation waveform, while “variable” is usually not</a:t>
            </a:r>
          </a:p>
        </p:txBody>
      </p:sp>
    </p:spTree>
    <p:extLst>
      <p:ext uri="{BB962C8B-B14F-4D97-AF65-F5344CB8AC3E}">
        <p14:creationId xmlns:p14="http://schemas.microsoft.com/office/powerpoint/2010/main" val="2763288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893A-C6CA-4B10-A04F-01278EAC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Variable assignment (process only)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858C3-7CA8-4DBF-B3B0-8B8B2A5F9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[label:] &lt;variable name&gt; := &lt;expression&gt;;</a:t>
            </a:r>
          </a:p>
        </p:txBody>
      </p:sp>
    </p:spTree>
    <p:extLst>
      <p:ext uri="{BB962C8B-B14F-4D97-AF65-F5344CB8AC3E}">
        <p14:creationId xmlns:p14="http://schemas.microsoft.com/office/powerpoint/2010/main" val="3992923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893A-C6CA-4B10-A04F-01278EAC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signal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858C3-7CA8-4DBF-B3B0-8B8B2A5F9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[label:]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signal_name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&lt;= [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delay_type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 &lt;expression&gt; {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&lt;delay&gt;};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dirty="0">
                <a:cs typeface="Courier New" panose="02070309020205020404" pitchFamily="49" charset="0"/>
              </a:rPr>
              <a:t>Can take quite complicated form, but these can be only used in testbenches: </a:t>
            </a:r>
          </a:p>
          <a:p>
            <a:pPr marL="0" indent="0">
              <a:buNone/>
            </a:pPr>
            <a:endParaRPr lang="en-IE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A &lt;= ‘0’, ‘1’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10 ns, ‘0’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15 ns, ‘1’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20 ns, ‘0’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30 ns, ‘1’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50 ns, ‘0’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70 ns;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B1 &lt;=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transport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10 ns;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B2 &lt;=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10 ns;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B3 &lt;=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reject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5 ns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10 ns;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0AA756B-BFC5-4403-94A2-C12967216510}"/>
              </a:ext>
            </a:extLst>
          </p:cNvPr>
          <p:cNvSpPr/>
          <p:nvPr/>
        </p:nvSpPr>
        <p:spPr>
          <a:xfrm>
            <a:off x="7222435" y="4545496"/>
            <a:ext cx="662803" cy="1192695"/>
          </a:xfrm>
          <a:custGeom>
            <a:avLst/>
            <a:gdLst>
              <a:gd name="connsiteX0" fmla="*/ 0 w 662803"/>
              <a:gd name="connsiteY0" fmla="*/ 0 h 1192695"/>
              <a:gd name="connsiteX1" fmla="*/ 344556 w 662803"/>
              <a:gd name="connsiteY1" fmla="*/ 132521 h 1192695"/>
              <a:gd name="connsiteX2" fmla="*/ 424069 w 662803"/>
              <a:gd name="connsiteY2" fmla="*/ 503582 h 1192695"/>
              <a:gd name="connsiteX3" fmla="*/ 662608 w 662803"/>
              <a:gd name="connsiteY3" fmla="*/ 622852 h 1192695"/>
              <a:gd name="connsiteX4" fmla="*/ 463826 w 662803"/>
              <a:gd name="connsiteY4" fmla="*/ 689113 h 1192695"/>
              <a:gd name="connsiteX5" fmla="*/ 410817 w 662803"/>
              <a:gd name="connsiteY5" fmla="*/ 1086678 h 1192695"/>
              <a:gd name="connsiteX6" fmla="*/ 198782 w 662803"/>
              <a:gd name="connsiteY6" fmla="*/ 1192695 h 11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803" h="1192695">
                <a:moveTo>
                  <a:pt x="0" y="0"/>
                </a:moveTo>
                <a:cubicBezTo>
                  <a:pt x="136939" y="24295"/>
                  <a:pt x="273878" y="48591"/>
                  <a:pt x="344556" y="132521"/>
                </a:cubicBezTo>
                <a:cubicBezTo>
                  <a:pt x="415234" y="216451"/>
                  <a:pt x="371060" y="421860"/>
                  <a:pt x="424069" y="503582"/>
                </a:cubicBezTo>
                <a:cubicBezTo>
                  <a:pt x="477078" y="585304"/>
                  <a:pt x="655982" y="591930"/>
                  <a:pt x="662608" y="622852"/>
                </a:cubicBezTo>
                <a:cubicBezTo>
                  <a:pt x="669234" y="653774"/>
                  <a:pt x="505791" y="611809"/>
                  <a:pt x="463826" y="689113"/>
                </a:cubicBezTo>
                <a:cubicBezTo>
                  <a:pt x="421861" y="766417"/>
                  <a:pt x="454991" y="1002748"/>
                  <a:pt x="410817" y="1086678"/>
                </a:cubicBezTo>
                <a:cubicBezTo>
                  <a:pt x="366643" y="1170608"/>
                  <a:pt x="282712" y="1181651"/>
                  <a:pt x="198782" y="1192695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BC994-A41C-4E2D-A8B0-ACB815D4A25B}"/>
              </a:ext>
            </a:extLst>
          </p:cNvPr>
          <p:cNvSpPr txBox="1"/>
          <p:nvPr/>
        </p:nvSpPr>
        <p:spPr>
          <a:xfrm>
            <a:off x="8004313" y="4911010"/>
            <a:ext cx="3508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We would skip these ones</a:t>
            </a:r>
          </a:p>
        </p:txBody>
      </p:sp>
    </p:spTree>
    <p:extLst>
      <p:ext uri="{BB962C8B-B14F-4D97-AF65-F5344CB8AC3E}">
        <p14:creationId xmlns:p14="http://schemas.microsoft.com/office/powerpoint/2010/main" val="280641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893A-C6CA-4B10-A04F-01278EAC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conditional signal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858C3-7CA8-4DBF-B3B0-8B8B2A5F9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61" y="1825625"/>
            <a:ext cx="1142337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[&lt;label&gt;:] &lt;signal&gt; &lt;= [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delay_type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{&lt;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expression|waveform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expression&gt;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expression|waveform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[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expression&gt;];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dirty="0">
                <a:cs typeface="Courier New" panose="02070309020205020404" pitchFamily="49" charset="0"/>
              </a:rPr>
              <a:t>Example:</a:t>
            </a:r>
          </a:p>
          <a:p>
            <a:pPr marL="0" indent="0">
              <a:buNone/>
            </a:pPr>
            <a:endParaRPr lang="en-IE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z &lt;=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s = “00”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 b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s = “11”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unnafected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87020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893A-C6CA-4B10-A04F-01278EAC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selective signal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858C3-7CA8-4DBF-B3B0-8B8B2A5F9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61" y="1484243"/>
            <a:ext cx="11423374" cy="50086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[&lt;label&gt;:]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&lt;expression&gt;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&lt;signal&gt; &lt;= [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delay_type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{&lt;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expression|waveform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&lt;value&gt;,}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expression|waveform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&lt;value&gt;;</a:t>
            </a:r>
          </a:p>
          <a:p>
            <a:pPr marL="0" indent="0">
              <a:buNone/>
            </a:pPr>
            <a:r>
              <a:rPr lang="en-IE" dirty="0">
                <a:cs typeface="Courier New" panose="02070309020205020404" pitchFamily="49" charset="0"/>
              </a:rPr>
              <a:t>Example:</a:t>
            </a:r>
          </a:p>
          <a:p>
            <a:pPr marL="0" indent="0">
              <a:buNone/>
            </a:pP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opcode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res &lt;= A + B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“00”,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   A - B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“01”,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  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B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“10”,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  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B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“11”;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48679E-475B-479A-B6D1-2AE550A8A2A9}"/>
              </a:ext>
            </a:extLst>
          </p:cNvPr>
          <p:cNvSpPr txBox="1"/>
          <p:nvPr/>
        </p:nvSpPr>
        <p:spPr>
          <a:xfrm>
            <a:off x="8428385" y="5050591"/>
            <a:ext cx="35515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>
                <a:solidFill>
                  <a:srgbClr val="FF0000"/>
                </a:solidFill>
              </a:rPr>
              <a:t>WOW! We’ve just implemented a very basic ALU (</a:t>
            </a:r>
            <a:r>
              <a:rPr lang="en-IE" sz="2000" dirty="0">
                <a:solidFill>
                  <a:srgbClr val="FF0000"/>
                </a:solidFill>
              </a:rPr>
              <a:t>arithmetic logic unit</a:t>
            </a:r>
            <a:r>
              <a:rPr lang="en-IE" sz="2000" b="1" dirty="0">
                <a:solidFill>
                  <a:srgbClr val="FF0000"/>
                </a:solidFill>
              </a:rPr>
              <a:t>) by accident!</a:t>
            </a:r>
          </a:p>
        </p:txBody>
      </p:sp>
    </p:spTree>
    <p:extLst>
      <p:ext uri="{BB962C8B-B14F-4D97-AF65-F5344CB8AC3E}">
        <p14:creationId xmlns:p14="http://schemas.microsoft.com/office/powerpoint/2010/main" val="4001387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92D8B-A282-4751-97D9-8BE09A9C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sequential </a:t>
            </a:r>
            <a:r>
              <a:rPr lang="en-IE" dirty="0" err="1"/>
              <a:t>stm</a:t>
            </a:r>
            <a:r>
              <a:rPr lang="en-IE" dirty="0"/>
              <a:t>, if-statements, formal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1D975-D94C-457F-83A3-9546E02B2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:]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condicion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	&lt;sentencias secuenciales&gt;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{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elsif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condicion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	&lt;sentencias secuenciales}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[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	&lt;sentencias secuenciales&gt;]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328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AF3B3-C1DF-4023-8485-4D3896F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sequential </a:t>
            </a:r>
            <a:r>
              <a:rPr lang="en-IE" dirty="0" err="1"/>
              <a:t>stm</a:t>
            </a:r>
            <a:r>
              <a:rPr lang="en-IE" dirty="0"/>
              <a:t>, case-statements, formal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EB2A7-8A31-4AD1-91C9-FC6F20D4A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[label:]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expresion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{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&lt;value1&gt; =&gt;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	&lt;sequential sentences&gt;;}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{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&lt;value2&gt; =&gt;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	&lt;sequential sentences&gt;;}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[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	&lt;sequential sentences&gt;;]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		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[label];</a:t>
            </a:r>
          </a:p>
        </p:txBody>
      </p:sp>
    </p:spTree>
    <p:extLst>
      <p:ext uri="{BB962C8B-B14F-4D97-AF65-F5344CB8AC3E}">
        <p14:creationId xmlns:p14="http://schemas.microsoft.com/office/powerpoint/2010/main" val="3257280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AF3B3-C1DF-4023-8485-4D3896F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sequential </a:t>
            </a:r>
            <a:r>
              <a:rPr lang="en-IE" dirty="0" err="1"/>
              <a:t>stm</a:t>
            </a:r>
            <a:r>
              <a:rPr lang="en-IE" dirty="0"/>
              <a:t>, 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EB2A7-8A31-4AD1-91C9-FC6F20D4A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[label:]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boolean_condition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&lt;sequential sentences&gt;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loop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[label];</a:t>
            </a:r>
          </a:p>
        </p:txBody>
      </p:sp>
    </p:spTree>
    <p:extLst>
      <p:ext uri="{BB962C8B-B14F-4D97-AF65-F5344CB8AC3E}">
        <p14:creationId xmlns:p14="http://schemas.microsoft.com/office/powerpoint/2010/main" val="1310464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– a bit more formal: basic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7"/>
            <a:ext cx="10515600" cy="5078067"/>
          </a:xfrm>
        </p:spPr>
        <p:txBody>
          <a:bodyPr>
            <a:normAutofit/>
          </a:bodyPr>
          <a:lstStyle/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(‘0’, ‘1’);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(false, true);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(NUL, SOH, … ‘ ’, ‘!’, … ‘A’, ‘B’, … ‘a’, ‘b’, …);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range -2.147.483.64</a:t>
            </a:r>
            <a:r>
              <a:rPr lang="en-I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to 2.147.483.647; </a:t>
            </a:r>
            <a:r>
              <a:rPr lang="en-IE" dirty="0">
                <a:solidFill>
                  <a:srgbClr val="00B050"/>
                </a:solidFill>
              </a:rPr>
              <a:t>-- particular implementations may extend this range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range -1.0e38 to 1.0e38;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>
                <a:solidFill>
                  <a:srgbClr val="00B050"/>
                </a:solidFill>
              </a:rPr>
              <a:t>-- particular implementations may extend this range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56160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AF3B3-C1DF-4023-8485-4D3896F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sequential </a:t>
            </a:r>
            <a:r>
              <a:rPr lang="en-IE" dirty="0" err="1"/>
              <a:t>stm</a:t>
            </a:r>
            <a:r>
              <a:rPr lang="en-IE" dirty="0"/>
              <a:t>, 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EB2A7-8A31-4AD1-91C9-FC6F20D4A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[label:]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repetition_control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&lt;sequential sentences&gt;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[label];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example: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10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&lt;statements&gt;;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example;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EE84DC-BDB2-4DDF-8DD9-B52702FF2A97}"/>
              </a:ext>
            </a:extLst>
          </p:cNvPr>
          <p:cNvSpPr txBox="1"/>
          <p:nvPr/>
        </p:nvSpPr>
        <p:spPr>
          <a:xfrm>
            <a:off x="7938052" y="3829878"/>
            <a:ext cx="4253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0000"/>
                </a:solidFill>
              </a:rPr>
              <a:t>Loop variable should not be declared in advance, its lifetime is limited to the loop body</a:t>
            </a:r>
          </a:p>
          <a:p>
            <a:endParaRPr lang="en-IE" sz="2000" dirty="0">
              <a:solidFill>
                <a:srgbClr val="FF0000"/>
              </a:solidFill>
            </a:endParaRPr>
          </a:p>
          <a:p>
            <a:r>
              <a:rPr lang="en-IE" sz="2000" dirty="0">
                <a:solidFill>
                  <a:srgbClr val="FF0000"/>
                </a:solidFill>
              </a:rPr>
              <a:t>‘to’ can be changed to ‘</a:t>
            </a:r>
            <a:r>
              <a:rPr lang="en-IE" sz="2000" dirty="0" err="1">
                <a:solidFill>
                  <a:srgbClr val="FF0000"/>
                </a:solidFill>
              </a:rPr>
              <a:t>downto</a:t>
            </a:r>
            <a:r>
              <a:rPr lang="en-IE" sz="2000" dirty="0">
                <a:solidFill>
                  <a:srgbClr val="FF0000"/>
                </a:solidFill>
              </a:rPr>
              <a:t>’ for going down instead of going up. 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15BA7A0-B2BC-46C2-B46B-616ED7425C70}"/>
              </a:ext>
            </a:extLst>
          </p:cNvPr>
          <p:cNvSpPr/>
          <p:nvPr/>
        </p:nvSpPr>
        <p:spPr>
          <a:xfrm>
            <a:off x="2782957" y="3877688"/>
            <a:ext cx="5234609" cy="508782"/>
          </a:xfrm>
          <a:custGeom>
            <a:avLst/>
            <a:gdLst>
              <a:gd name="connsiteX0" fmla="*/ 5234609 w 5234609"/>
              <a:gd name="connsiteY0" fmla="*/ 203982 h 508782"/>
              <a:gd name="connsiteX1" fmla="*/ 4028661 w 5234609"/>
              <a:gd name="connsiteY1" fmla="*/ 5199 h 508782"/>
              <a:gd name="connsiteX2" fmla="*/ 1033670 w 5234609"/>
              <a:gd name="connsiteY2" fmla="*/ 97964 h 508782"/>
              <a:gd name="connsiteX3" fmla="*/ 0 w 5234609"/>
              <a:gd name="connsiteY3" fmla="*/ 508782 h 50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4609" h="508782">
                <a:moveTo>
                  <a:pt x="5234609" y="203982"/>
                </a:moveTo>
                <a:cubicBezTo>
                  <a:pt x="4981713" y="113425"/>
                  <a:pt x="4728817" y="22869"/>
                  <a:pt x="4028661" y="5199"/>
                </a:cubicBezTo>
                <a:cubicBezTo>
                  <a:pt x="3328504" y="-12471"/>
                  <a:pt x="1705113" y="14033"/>
                  <a:pt x="1033670" y="97964"/>
                </a:cubicBezTo>
                <a:cubicBezTo>
                  <a:pt x="362226" y="181894"/>
                  <a:pt x="181113" y="345338"/>
                  <a:pt x="0" y="508782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0ABC33B-B35B-49C0-A152-23833C1E8ABD}"/>
              </a:ext>
            </a:extLst>
          </p:cNvPr>
          <p:cNvSpPr/>
          <p:nvPr/>
        </p:nvSpPr>
        <p:spPr>
          <a:xfrm>
            <a:off x="4530248" y="4744278"/>
            <a:ext cx="3368048" cy="494954"/>
          </a:xfrm>
          <a:custGeom>
            <a:avLst/>
            <a:gdLst>
              <a:gd name="connsiteX0" fmla="*/ 3368048 w 3368048"/>
              <a:gd name="connsiteY0" fmla="*/ 477079 h 494954"/>
              <a:gd name="connsiteX1" fmla="*/ 2533161 w 3368048"/>
              <a:gd name="connsiteY1" fmla="*/ 450574 h 494954"/>
              <a:gd name="connsiteX2" fmla="*/ 1433230 w 3368048"/>
              <a:gd name="connsiteY2" fmla="*/ 92765 h 494954"/>
              <a:gd name="connsiteX3" fmla="*/ 174274 w 3368048"/>
              <a:gd name="connsiteY3" fmla="*/ 119270 h 494954"/>
              <a:gd name="connsiteX4" fmla="*/ 41752 w 3368048"/>
              <a:gd name="connsiteY4" fmla="*/ 0 h 49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8048" h="494954">
                <a:moveTo>
                  <a:pt x="3368048" y="477079"/>
                </a:moveTo>
                <a:cubicBezTo>
                  <a:pt x="3111839" y="495852"/>
                  <a:pt x="2855631" y="514626"/>
                  <a:pt x="2533161" y="450574"/>
                </a:cubicBezTo>
                <a:cubicBezTo>
                  <a:pt x="2210691" y="386522"/>
                  <a:pt x="1826378" y="147982"/>
                  <a:pt x="1433230" y="92765"/>
                </a:cubicBezTo>
                <a:cubicBezTo>
                  <a:pt x="1040082" y="37548"/>
                  <a:pt x="406187" y="134731"/>
                  <a:pt x="174274" y="119270"/>
                </a:cubicBezTo>
                <a:cubicBezTo>
                  <a:pt x="-57639" y="103809"/>
                  <a:pt x="-7944" y="51904"/>
                  <a:pt x="41752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63492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generate statements, ‘if’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>
                <a:cs typeface="Courier New" panose="02070309020205020404" pitchFamily="49" charset="0"/>
              </a:rPr>
              <a:t>Conditionally generate or skip a piece of definition, syntax: 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&lt;label&gt;: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&lt;condition&gt;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{&lt;concurrent sentences&gt;}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93257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generate statements, ‘if’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235"/>
            <a:ext cx="10515600" cy="5181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E" dirty="0">
                <a:cs typeface="Courier New" panose="02070309020205020404" pitchFamily="49" charset="0"/>
              </a:rPr>
              <a:t>Example:</a:t>
            </a:r>
          </a:p>
          <a:p>
            <a:pPr marL="0" indent="0">
              <a:buNone/>
            </a:pP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if_32_bit: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 = 32</a:t>
            </a:r>
          </a:p>
          <a:p>
            <a:pPr marL="0" indent="0">
              <a:buNone/>
            </a:pP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</a:p>
          <a:p>
            <a:pPr marL="0" indent="0">
              <a:buNone/>
            </a:pP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a: ALU_32_bit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 map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(…);</a:t>
            </a:r>
          </a:p>
          <a:p>
            <a:pPr marL="0" indent="0">
              <a:buNone/>
            </a:pP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if_lt32_bit: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 &lt; 32</a:t>
            </a:r>
          </a:p>
          <a:p>
            <a:pPr marL="0" indent="0"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generate </a:t>
            </a:r>
          </a:p>
          <a:p>
            <a:pPr marL="0" indent="0"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a: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ALU_simple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 map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(…);</a:t>
            </a:r>
          </a:p>
          <a:p>
            <a:pPr marL="0" indent="0"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end generate;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to ensure we’ve covered all cases, let’s assert a bit: </a:t>
            </a:r>
          </a:p>
          <a:p>
            <a:pPr marL="0" indent="0"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assert 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 &lt;= 32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report 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“Only 1-32 bits are supported”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severity failure;</a:t>
            </a:r>
          </a:p>
        </p:txBody>
      </p:sp>
    </p:spTree>
    <p:extLst>
      <p:ext uri="{BB962C8B-B14F-4D97-AF65-F5344CB8AC3E}">
        <p14:creationId xmlns:p14="http://schemas.microsoft.com/office/powerpoint/2010/main" val="1837415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generate statements, “for”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Generates repeating blocks. Syntax: 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&lt;label&gt;: </a:t>
            </a: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&lt;range specification&gt;</a:t>
            </a:r>
          </a:p>
          <a:p>
            <a:pPr marL="0" indent="0">
              <a:buNone/>
            </a:pP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generate</a:t>
            </a:r>
          </a:p>
          <a:p>
            <a:pPr marL="0" indent="0">
              <a:buNone/>
            </a:pP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	{&lt;concurrent sentences&gt;}</a:t>
            </a:r>
          </a:p>
          <a:p>
            <a:pPr marL="0" indent="0">
              <a:buNone/>
            </a:pP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end generate</a:t>
            </a: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31829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generate statements, ‘for’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21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Example: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gen_adder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0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31 </a:t>
            </a:r>
          </a:p>
          <a:p>
            <a:pPr marL="0" indent="0">
              <a:buNone/>
            </a:pP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generate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adder: 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full_adder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 map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		a =&gt; a(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), b =&gt; b(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c_in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=&gt; carry(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		S =&gt; res(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c_out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=&gt; carry(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+ 1));</a:t>
            </a:r>
          </a:p>
          <a:p>
            <a:pPr marL="0" indent="0">
              <a:buNone/>
            </a:pP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end generate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57910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function, just a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2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/>
              <a:t>Declaration: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&lt;name&gt; [(&lt;parameters list&gt;)]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&gt;;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Definition: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&lt;name&gt; [(&lt;parameters list&gt;)]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{&lt;declarative part&gt;}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{&lt;sequential sentences&gt;}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 [&lt;name&gt;];</a:t>
            </a: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30119-6CE2-4D17-B478-0D6615B2B1AD}"/>
              </a:ext>
            </a:extLst>
          </p:cNvPr>
          <p:cNvSpPr txBox="1"/>
          <p:nvPr/>
        </p:nvSpPr>
        <p:spPr>
          <a:xfrm>
            <a:off x="6771861" y="5546034"/>
            <a:ext cx="4729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/>
              <a:t>One or more “return [expression];” in here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A02EB7-9E89-4EA8-8ED7-F826616EC9F2}"/>
              </a:ext>
            </a:extLst>
          </p:cNvPr>
          <p:cNvCxnSpPr/>
          <p:nvPr/>
        </p:nvCxnSpPr>
        <p:spPr>
          <a:xfrm flipH="1">
            <a:off x="5751443" y="5738191"/>
            <a:ext cx="9806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8136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procedure, just a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Declaration: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procedure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&lt;name&gt; [(&lt;parameters list&gt;)];</a:t>
            </a: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Definition: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procedure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&lt;name&gt; [(&lt;parameters list&gt;)]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{&lt;declarative part&gt;}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{&lt;sequential sentences&gt;}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procedure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 [&lt;name&gt;];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17438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6846"/>
            <a:ext cx="10515600" cy="1325563"/>
          </a:xfrm>
        </p:spPr>
        <p:txBody>
          <a:bodyPr/>
          <a:lstStyle/>
          <a:p>
            <a:r>
              <a:rPr lang="en-IE" sz="6000" dirty="0"/>
              <a:t>FPGAs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347FD-D55D-438C-9C55-E34BC125B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43608"/>
            <a:ext cx="10515600" cy="4351338"/>
          </a:xfrm>
        </p:spPr>
        <p:txBody>
          <a:bodyPr/>
          <a:lstStyle/>
          <a:p>
            <a:r>
              <a:rPr lang="en-IE" dirty="0"/>
              <a:t>First, let’s recall our state machines that we did already in the part 1</a:t>
            </a:r>
          </a:p>
        </p:txBody>
      </p:sp>
    </p:spTree>
    <p:extLst>
      <p:ext uri="{BB962C8B-B14F-4D97-AF65-F5344CB8AC3E}">
        <p14:creationId xmlns:p14="http://schemas.microsoft.com/office/powerpoint/2010/main" val="4154992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Sequence 111 detection FSM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77AC9-2929-4986-AA65-55BD50052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869" y="2066895"/>
            <a:ext cx="8871373" cy="44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60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Sync counter FSM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84DFC-1638-4330-A5AF-445625038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3" y="2649100"/>
            <a:ext cx="10670105" cy="357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33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– a bit more formal: basic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7"/>
            <a:ext cx="10515600" cy="5078067"/>
          </a:xfrm>
        </p:spPr>
        <p:txBody>
          <a:bodyPr>
            <a:normAutofit/>
          </a:bodyPr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subtype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natural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integer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integer'high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subtype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positive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integer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integer'high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positive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&lt;&gt;)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character;</a:t>
            </a: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natural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&lt;&gt;)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bit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5949185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1DC37D-0CC2-4D86-9E2A-7450F7371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654" y="1716970"/>
            <a:ext cx="8396692" cy="5141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Ethernet preamble detection FSM</a:t>
            </a:r>
          </a:p>
        </p:txBody>
      </p:sp>
    </p:spTree>
    <p:extLst>
      <p:ext uri="{BB962C8B-B14F-4D97-AF65-F5344CB8AC3E}">
        <p14:creationId xmlns:p14="http://schemas.microsoft.com/office/powerpoint/2010/main" val="1688929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776BD-316E-4360-B6AB-29DE0C6FD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FPGAs..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C32A1-D1DA-4395-B8BE-AF22534FE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Notice a pattern in all our state machines: </a:t>
            </a:r>
          </a:p>
          <a:p>
            <a:r>
              <a:rPr lang="en-IE" dirty="0"/>
              <a:t>In consists of flip-flops paired with some combinatory circuit that defines the next state of the flip flop</a:t>
            </a:r>
          </a:p>
          <a:p>
            <a:r>
              <a:rPr lang="en-IE" dirty="0"/>
              <a:t>Inputs into the combinatory circuit could be either current circuit’s input or the current value of the circuit flipflop(s) or both. </a:t>
            </a:r>
          </a:p>
          <a:p>
            <a:r>
              <a:rPr lang="en-IE" dirty="0"/>
              <a:t>If we denote our combinatory circuits as black boxes, we can draw these state machines as (next slides): </a:t>
            </a:r>
          </a:p>
        </p:txBody>
      </p:sp>
    </p:spTree>
    <p:extLst>
      <p:ext uri="{BB962C8B-B14F-4D97-AF65-F5344CB8AC3E}">
        <p14:creationId xmlns:p14="http://schemas.microsoft.com/office/powerpoint/2010/main" val="31698032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Sequence 111 detection, generalized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3C0D16-F0AF-4DED-8515-1738273A4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36" y="2012354"/>
            <a:ext cx="9238095" cy="4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415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9" y="365125"/>
            <a:ext cx="10515600" cy="1325563"/>
          </a:xfrm>
        </p:spPr>
        <p:txBody>
          <a:bodyPr/>
          <a:lstStyle/>
          <a:p>
            <a:r>
              <a:rPr lang="en-IE" dirty="0"/>
              <a:t>Sync counter: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B5B83-06FE-46E4-AEFB-00719803C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915" y="0"/>
            <a:ext cx="4538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46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83B37F-2BA6-4C99-804B-3D3D02594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2639"/>
            <a:ext cx="10376452" cy="53233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Ethernet preamble detection</a:t>
            </a:r>
          </a:p>
        </p:txBody>
      </p:sp>
    </p:spTree>
    <p:extLst>
      <p:ext uri="{BB962C8B-B14F-4D97-AF65-F5344CB8AC3E}">
        <p14:creationId xmlns:p14="http://schemas.microsoft.com/office/powerpoint/2010/main" val="37104690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FPGA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A157A-D60C-4AC6-9E30-F3EB5F40D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235"/>
            <a:ext cx="10515600" cy="4745728"/>
          </a:xfrm>
        </p:spPr>
        <p:txBody>
          <a:bodyPr>
            <a:normAutofit lnSpcReduction="10000"/>
          </a:bodyPr>
          <a:lstStyle/>
          <a:p>
            <a:r>
              <a:rPr lang="en-IE" dirty="0"/>
              <a:t>The pair of configurable logical function coupled with the flip-flop is basically an elementary construction of any FPGA, called </a:t>
            </a:r>
            <a:r>
              <a:rPr lang="en-IE" b="1" dirty="0"/>
              <a:t>“System Logic Cell” </a:t>
            </a:r>
            <a:r>
              <a:rPr lang="en-IE" dirty="0"/>
              <a:t>or </a:t>
            </a:r>
            <a:r>
              <a:rPr lang="en-IE" b="1" dirty="0"/>
              <a:t>“Configurable Logic Block” – CLB</a:t>
            </a:r>
            <a:r>
              <a:rPr lang="en-IE" dirty="0"/>
              <a:t> for short.</a:t>
            </a:r>
          </a:p>
          <a:p>
            <a:r>
              <a:rPr lang="en-IE" dirty="0"/>
              <a:t>Configurable logical function is called LUT, implemented as a simple lookup table, can have between 3 and 6 inputs and 1 or several bits of output. </a:t>
            </a:r>
          </a:p>
          <a:p>
            <a:r>
              <a:rPr lang="en-IE" dirty="0"/>
              <a:t>FPGA cell can be configured to bypass either LUT or flip-flop, acting as just a LUT on its own or as a D flip-flop</a:t>
            </a:r>
          </a:p>
          <a:p>
            <a:r>
              <a:rPr lang="en-IE" dirty="0"/>
              <a:t>CLB might contain additional logic to accelerate addition operation, etc.</a:t>
            </a:r>
          </a:p>
          <a:p>
            <a:r>
              <a:rPr lang="en-IE" dirty="0"/>
              <a:t>These CLBs are arranged into a huge arrays with configurable interconnects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5166D-9DB6-499C-B663-917E6A7E518E}"/>
              </a:ext>
            </a:extLst>
          </p:cNvPr>
          <p:cNvSpPr txBox="1"/>
          <p:nvPr/>
        </p:nvSpPr>
        <p:spPr>
          <a:xfrm>
            <a:off x="940904" y="6308209"/>
            <a:ext cx="9671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/>
              <a:t>NOTE: FPGAs are not the only programmable logic devices that do exist, but the most capable ones </a:t>
            </a:r>
          </a:p>
        </p:txBody>
      </p:sp>
    </p:spTree>
    <p:extLst>
      <p:ext uri="{BB962C8B-B14F-4D97-AF65-F5344CB8AC3E}">
        <p14:creationId xmlns:p14="http://schemas.microsoft.com/office/powerpoint/2010/main" val="13973942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FPGA, simplified configurable logic block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31335-08D8-46CA-896D-D83EB4889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96" y="1594972"/>
            <a:ext cx="9881935" cy="444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411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3DAF-3C9E-4945-BFEE-2F78078E9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95" y="1133751"/>
            <a:ext cx="10515600" cy="1325563"/>
          </a:xfrm>
        </p:spPr>
        <p:txBody>
          <a:bodyPr/>
          <a:lstStyle/>
          <a:p>
            <a:r>
              <a:rPr lang="en-IE" dirty="0"/>
              <a:t>LUT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F8B93-843C-40B0-8267-D48EA51B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737" y="46738"/>
            <a:ext cx="5589932" cy="68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99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6AF2E-63E1-4BAE-9C31-30CBDAF7B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20" y="2209800"/>
            <a:ext cx="4533900" cy="3448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E" dirty="0"/>
              <a:t>FPGA: CLBs in a real world, Spartan 6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A157A-D60C-4AC6-9E30-F3EB5F40D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235"/>
            <a:ext cx="7305339" cy="4745728"/>
          </a:xfrm>
        </p:spPr>
        <p:txBody>
          <a:bodyPr>
            <a:normAutofit lnSpcReduction="10000"/>
          </a:bodyPr>
          <a:lstStyle/>
          <a:p>
            <a:r>
              <a:rPr lang="en-IE" dirty="0"/>
              <a:t>Xilinx Spartan 6, each CLB contains two “slices”</a:t>
            </a:r>
          </a:p>
          <a:p>
            <a:r>
              <a:rPr lang="en-IE" dirty="0"/>
              <a:t>Each slice is approximately identical and includes actual programmable logic  </a:t>
            </a:r>
          </a:p>
          <a:p>
            <a:r>
              <a:rPr lang="en-IE" dirty="0"/>
              <a:t>There are three slice types on Spartan 6: SLICEM, SLICEL, SLICEX</a:t>
            </a:r>
          </a:p>
          <a:p>
            <a:r>
              <a:rPr lang="en-IE" dirty="0"/>
              <a:t>Each type of slice contains a set of 6-input LUTs and 8 Flip-Flops</a:t>
            </a:r>
          </a:p>
          <a:p>
            <a:r>
              <a:rPr lang="en-IE" dirty="0"/>
              <a:t>SLICEL and SLICEM also contain carry logic and wide multiplexers </a:t>
            </a:r>
          </a:p>
          <a:p>
            <a:r>
              <a:rPr lang="en-IE" dirty="0"/>
              <a:t>SLCIEM also has Distributed RAM and Shift Registers on board.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4F6529-251C-4262-901D-9FC7E0019B8A}"/>
              </a:ext>
            </a:extLst>
          </p:cNvPr>
          <p:cNvSpPr txBox="1"/>
          <p:nvPr/>
        </p:nvSpPr>
        <p:spPr>
          <a:xfrm>
            <a:off x="247426" y="6492875"/>
            <a:ext cx="905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Image, Source: </a:t>
            </a:r>
            <a:r>
              <a:rPr lang="en-IE" dirty="0">
                <a:hlinkClick r:id="rId3"/>
              </a:rPr>
              <a:t>https://www.xilinx.com/support/documentation/user_guides/ug384.pdf</a:t>
            </a:r>
            <a:r>
              <a:rPr lang="en-IE" dirty="0"/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759988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757E61-16B7-4676-9C0E-CEEA22402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726" y="0"/>
            <a:ext cx="523906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38" y="0"/>
            <a:ext cx="4949414" cy="1097280"/>
          </a:xfrm>
        </p:spPr>
        <p:txBody>
          <a:bodyPr>
            <a:normAutofit fontScale="90000"/>
          </a:bodyPr>
          <a:lstStyle/>
          <a:p>
            <a:r>
              <a:rPr lang="en-IE" dirty="0"/>
              <a:t>FPGA: Xilinx Spartan 6, SLICEX: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1F177-36DB-4509-9D21-9ADB67BC2573}"/>
              </a:ext>
            </a:extLst>
          </p:cNvPr>
          <p:cNvSpPr txBox="1"/>
          <p:nvPr/>
        </p:nvSpPr>
        <p:spPr>
          <a:xfrm>
            <a:off x="0" y="5769685"/>
            <a:ext cx="4367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© Xilinx, Source: </a:t>
            </a:r>
            <a:r>
              <a:rPr lang="en-IE" dirty="0">
                <a:hlinkClick r:id="rId3"/>
              </a:rPr>
              <a:t>https://www.xilinx.com/support/documentation/user_guides/ug384.pdf</a:t>
            </a:r>
            <a:r>
              <a:rPr lang="en-IE" dirty="0"/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76517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– a bit more formal: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7"/>
            <a:ext cx="10515600" cy="50780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sz="3800" b="1" dirty="0" err="1"/>
              <a:t>std_logic</a:t>
            </a:r>
            <a:r>
              <a:rPr lang="en-IE" sz="3800" dirty="0"/>
              <a:t> is a library defined type: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(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‘U’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Uninitialized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‘X’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 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Forcing unknown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‘0’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Forcing 0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‘1’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Forcing 1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‘Z’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High impedance 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‘W’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Weak unknown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‘L’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Weak 0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‘H’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Weak 1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‘-’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Don’t care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1196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75D2FA-770D-43A4-9EC7-C54235098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322" y="0"/>
            <a:ext cx="622946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38" y="0"/>
            <a:ext cx="4949414" cy="1097280"/>
          </a:xfrm>
        </p:spPr>
        <p:txBody>
          <a:bodyPr>
            <a:normAutofit fontScale="90000"/>
          </a:bodyPr>
          <a:lstStyle/>
          <a:p>
            <a:r>
              <a:rPr lang="en-IE" dirty="0"/>
              <a:t>FPGA: Xilinx Spartan 6, SLICEL: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1F177-36DB-4509-9D21-9ADB67BC2573}"/>
              </a:ext>
            </a:extLst>
          </p:cNvPr>
          <p:cNvSpPr txBox="1"/>
          <p:nvPr/>
        </p:nvSpPr>
        <p:spPr>
          <a:xfrm>
            <a:off x="0" y="5769685"/>
            <a:ext cx="4367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© Xilinx, Source: </a:t>
            </a:r>
            <a:r>
              <a:rPr lang="en-IE" dirty="0">
                <a:hlinkClick r:id="rId3"/>
              </a:rPr>
              <a:t>https://www.xilinx.com/support/documentation/user_guides/ug384.pdf</a:t>
            </a:r>
            <a:r>
              <a:rPr lang="en-IE" dirty="0"/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333485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3B1A1E-3D30-423C-8E70-3EA68DA5D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198" y="0"/>
            <a:ext cx="660321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38" y="0"/>
            <a:ext cx="4949414" cy="1097280"/>
          </a:xfrm>
        </p:spPr>
        <p:txBody>
          <a:bodyPr>
            <a:normAutofit fontScale="90000"/>
          </a:bodyPr>
          <a:lstStyle/>
          <a:p>
            <a:r>
              <a:rPr lang="en-IE" dirty="0"/>
              <a:t>FPGA: Xilinx Spartan 6, SLICEM: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1F177-36DB-4509-9D21-9ADB67BC2573}"/>
              </a:ext>
            </a:extLst>
          </p:cNvPr>
          <p:cNvSpPr txBox="1"/>
          <p:nvPr/>
        </p:nvSpPr>
        <p:spPr>
          <a:xfrm>
            <a:off x="0" y="5769685"/>
            <a:ext cx="4367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© Xilinx, Source: </a:t>
            </a:r>
            <a:r>
              <a:rPr lang="en-IE" dirty="0">
                <a:hlinkClick r:id="rId3"/>
              </a:rPr>
              <a:t>https://www.xilinx.com/support/documentation/user_guides/ug384.pdf</a:t>
            </a:r>
            <a:r>
              <a:rPr lang="en-IE" dirty="0"/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782583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/>
          <a:lstStyle/>
          <a:p>
            <a:r>
              <a:rPr lang="en-IE" dirty="0"/>
              <a:t>Spartan 6, ¼ of SLICEX, configuration variants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2499"/>
            <a:ext cx="10041835" cy="4231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490002"/>
            <a:ext cx="10644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Two pre-programmable </a:t>
            </a:r>
            <a:r>
              <a:rPr lang="en-IE" sz="2400" dirty="0" err="1"/>
              <a:t>muxes</a:t>
            </a:r>
            <a:r>
              <a:rPr lang="en-IE" sz="2400" dirty="0"/>
              <a:t> (ignore the clock one), 6 combinations all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Let’s review these combinations </a:t>
            </a:r>
          </a:p>
        </p:txBody>
      </p:sp>
    </p:spTree>
    <p:extLst>
      <p:ext uri="{BB962C8B-B14F-4D97-AF65-F5344CB8AC3E}">
        <p14:creationId xmlns:p14="http://schemas.microsoft.com/office/powerpoint/2010/main" val="42084626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490002"/>
            <a:ext cx="74656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One isolated FF with CX as input and CQ as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O5 paired with FF into CMUX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connected directly to the slice output C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71BDCE3-1755-4507-B7BC-A25A4C5735FF}"/>
              </a:ext>
            </a:extLst>
          </p:cNvPr>
          <p:cNvCxnSpPr>
            <a:cxnSpLocks/>
          </p:cNvCxnSpPr>
          <p:nvPr/>
        </p:nvCxnSpPr>
        <p:spPr>
          <a:xfrm rot="10800000">
            <a:off x="6573078" y="1524002"/>
            <a:ext cx="1351722" cy="609598"/>
          </a:xfrm>
          <a:prstGeom prst="bentConnector3">
            <a:avLst>
              <a:gd name="adj1" fmla="val 13726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/>
          <p:nvPr/>
        </p:nvCxnSpPr>
        <p:spPr>
          <a:xfrm rot="10800000" flipV="1">
            <a:off x="1762539" y="3313043"/>
            <a:ext cx="7315200" cy="410818"/>
          </a:xfrm>
          <a:prstGeom prst="bentConnector3">
            <a:avLst>
              <a:gd name="adj1" fmla="val 6703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E9930A-0F7D-40A6-A6D7-6FF38CCE54C5}"/>
              </a:ext>
            </a:extLst>
          </p:cNvPr>
          <p:cNvCxnSpPr/>
          <p:nvPr/>
        </p:nvCxnSpPr>
        <p:spPr>
          <a:xfrm flipH="1">
            <a:off x="3816627" y="1524001"/>
            <a:ext cx="164326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40044F-89C0-4DBA-89E3-0DE101DD5D9D}"/>
              </a:ext>
            </a:extLst>
          </p:cNvPr>
          <p:cNvCxnSpPr>
            <a:cxnSpLocks/>
          </p:cNvCxnSpPr>
          <p:nvPr/>
        </p:nvCxnSpPr>
        <p:spPr>
          <a:xfrm flipH="1">
            <a:off x="8382002" y="2325758"/>
            <a:ext cx="21799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6267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341277"/>
            <a:ext cx="6780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One isolated FF with CX as input and CQ as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connected directly to output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O5 connected directly to output CMUX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Another FF is unused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71BDCE3-1755-4507-B7BC-A25A4C5735FF}"/>
              </a:ext>
            </a:extLst>
          </p:cNvPr>
          <p:cNvCxnSpPr>
            <a:cxnSpLocks/>
          </p:cNvCxnSpPr>
          <p:nvPr/>
        </p:nvCxnSpPr>
        <p:spPr>
          <a:xfrm rot="10800000">
            <a:off x="3816629" y="1510751"/>
            <a:ext cx="2605728" cy="1497493"/>
          </a:xfrm>
          <a:prstGeom prst="bentConnector3">
            <a:avLst>
              <a:gd name="adj1" fmla="val 59154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/>
          <p:nvPr/>
        </p:nvCxnSpPr>
        <p:spPr>
          <a:xfrm rot="10800000" flipV="1">
            <a:off x="1762539" y="3313043"/>
            <a:ext cx="7315200" cy="410818"/>
          </a:xfrm>
          <a:prstGeom prst="bentConnector3">
            <a:avLst>
              <a:gd name="adj1" fmla="val 6703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E9930A-0F7D-40A6-A6D7-6FF38CCE54C5}"/>
              </a:ext>
            </a:extLst>
          </p:cNvPr>
          <p:cNvCxnSpPr>
            <a:cxnSpLocks/>
          </p:cNvCxnSpPr>
          <p:nvPr/>
        </p:nvCxnSpPr>
        <p:spPr>
          <a:xfrm flipH="1">
            <a:off x="8481391" y="2345636"/>
            <a:ext cx="223961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9DD4A5C-41DA-4523-A101-7AFBBAB6F0FE}"/>
              </a:ext>
            </a:extLst>
          </p:cNvPr>
          <p:cNvCxnSpPr>
            <a:cxnSpLocks/>
          </p:cNvCxnSpPr>
          <p:nvPr/>
        </p:nvCxnSpPr>
        <p:spPr>
          <a:xfrm flipV="1">
            <a:off x="6422357" y="2584175"/>
            <a:ext cx="1502443" cy="424070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500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341277"/>
            <a:ext cx="108461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One isolated FF with CX as input and CQ as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connected directly to both output C and CMUX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O5 is not used (perhaps this config. can help with routing in some cases)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Another FF is unused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/>
          <p:nvPr/>
        </p:nvCxnSpPr>
        <p:spPr>
          <a:xfrm rot="10800000" flipV="1">
            <a:off x="1762539" y="3313043"/>
            <a:ext cx="7315200" cy="410818"/>
          </a:xfrm>
          <a:prstGeom prst="bentConnector3">
            <a:avLst>
              <a:gd name="adj1" fmla="val 6703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E9930A-0F7D-40A6-A6D7-6FF38CCE54C5}"/>
              </a:ext>
            </a:extLst>
          </p:cNvPr>
          <p:cNvCxnSpPr>
            <a:cxnSpLocks/>
          </p:cNvCxnSpPr>
          <p:nvPr/>
        </p:nvCxnSpPr>
        <p:spPr>
          <a:xfrm flipH="1">
            <a:off x="8481391" y="2345636"/>
            <a:ext cx="223961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9DD4A5C-41DA-4523-A101-7AFBBAB6F0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16478" y="1808375"/>
            <a:ext cx="1590260" cy="385408"/>
          </a:xfrm>
          <a:prstGeom prst="bentConnector3">
            <a:avLst>
              <a:gd name="adj1" fmla="val 99167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0984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333998"/>
            <a:ext cx="81939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Both LUT outputs are fed through FF 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O5 paired with FF into CMUX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paired with FF into CQ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also connected directly into C (may be unused)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71BDCE3-1755-4507-B7BC-A25A4C5735FF}"/>
              </a:ext>
            </a:extLst>
          </p:cNvPr>
          <p:cNvCxnSpPr>
            <a:cxnSpLocks/>
          </p:cNvCxnSpPr>
          <p:nvPr/>
        </p:nvCxnSpPr>
        <p:spPr>
          <a:xfrm rot="10800000">
            <a:off x="6573079" y="1524002"/>
            <a:ext cx="1364975" cy="583094"/>
          </a:xfrm>
          <a:prstGeom prst="bentConnector3">
            <a:avLst>
              <a:gd name="adj1" fmla="val 1504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54887" y="3313042"/>
            <a:ext cx="622854" cy="344558"/>
          </a:xfrm>
          <a:prstGeom prst="bentConnector3">
            <a:avLst>
              <a:gd name="adj1" fmla="val 7765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E9930A-0F7D-40A6-A6D7-6FF38CCE54C5}"/>
              </a:ext>
            </a:extLst>
          </p:cNvPr>
          <p:cNvCxnSpPr/>
          <p:nvPr/>
        </p:nvCxnSpPr>
        <p:spPr>
          <a:xfrm flipH="1">
            <a:off x="3816627" y="1524001"/>
            <a:ext cx="164326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2DCD350-E20E-4175-9F53-B70F35B6AE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21288" y="2425149"/>
            <a:ext cx="2835965" cy="397564"/>
          </a:xfrm>
          <a:prstGeom prst="bentConnector3">
            <a:avLst>
              <a:gd name="adj1" fmla="val -467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593B4D-2C55-4BF4-AE84-7613745908E6}"/>
              </a:ext>
            </a:extLst>
          </p:cNvPr>
          <p:cNvCxnSpPr>
            <a:cxnSpLocks/>
          </p:cNvCxnSpPr>
          <p:nvPr/>
        </p:nvCxnSpPr>
        <p:spPr>
          <a:xfrm flipH="1">
            <a:off x="8454888" y="2339009"/>
            <a:ext cx="23323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0928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333998"/>
            <a:ext cx="81939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O5 is now goes directly into CMUX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paired with FF into CQ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also connected directly into C (may be unused)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One FF is unused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71BDCE3-1755-4507-B7BC-A25A4C5735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02017" y="2584173"/>
            <a:ext cx="1736038" cy="410817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54887" y="3313042"/>
            <a:ext cx="622854" cy="344558"/>
          </a:xfrm>
          <a:prstGeom prst="bentConnector3">
            <a:avLst>
              <a:gd name="adj1" fmla="val 7765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2DCD350-E20E-4175-9F53-B70F35B6AE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21288" y="2425149"/>
            <a:ext cx="2835965" cy="397564"/>
          </a:xfrm>
          <a:prstGeom prst="bentConnector3">
            <a:avLst>
              <a:gd name="adj1" fmla="val -467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593B4D-2C55-4BF4-AE84-7613745908E6}"/>
              </a:ext>
            </a:extLst>
          </p:cNvPr>
          <p:cNvCxnSpPr>
            <a:cxnSpLocks/>
          </p:cNvCxnSpPr>
          <p:nvPr/>
        </p:nvCxnSpPr>
        <p:spPr>
          <a:xfrm flipH="1">
            <a:off x="8454888" y="2339009"/>
            <a:ext cx="23323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6CDAD5F-F917-4C63-A11C-D1D073E5CA28}"/>
              </a:ext>
            </a:extLst>
          </p:cNvPr>
          <p:cNvCxnSpPr>
            <a:cxnSpLocks/>
          </p:cNvCxnSpPr>
          <p:nvPr/>
        </p:nvCxnSpPr>
        <p:spPr>
          <a:xfrm rot="10800000">
            <a:off x="3816627" y="1497498"/>
            <a:ext cx="2385390" cy="1497492"/>
          </a:xfrm>
          <a:prstGeom prst="bentConnector3">
            <a:avLst>
              <a:gd name="adj1" fmla="val 54444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5795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333998"/>
            <a:ext cx="80657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paired with FF into CQ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also connected directly into C, and into CMUX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One FF is unused, as well as LUT O5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Not sure if this combination is used and if so - how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71BDCE3-1755-4507-B7BC-A25A4C5735FF}"/>
              </a:ext>
            </a:extLst>
          </p:cNvPr>
          <p:cNvCxnSpPr>
            <a:cxnSpLocks/>
          </p:cNvCxnSpPr>
          <p:nvPr/>
        </p:nvCxnSpPr>
        <p:spPr>
          <a:xfrm rot="10800000">
            <a:off x="6202017" y="1285464"/>
            <a:ext cx="1736036" cy="1457737"/>
          </a:xfrm>
          <a:prstGeom prst="bentConnector3">
            <a:avLst>
              <a:gd name="adj1" fmla="val 16412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54887" y="3313042"/>
            <a:ext cx="622854" cy="344558"/>
          </a:xfrm>
          <a:prstGeom prst="bentConnector3">
            <a:avLst>
              <a:gd name="adj1" fmla="val 7765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2DCD350-E20E-4175-9F53-B70F35B6AE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21288" y="2425149"/>
            <a:ext cx="2835965" cy="397564"/>
          </a:xfrm>
          <a:prstGeom prst="bentConnector3">
            <a:avLst>
              <a:gd name="adj1" fmla="val -467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593B4D-2C55-4BF4-AE84-7613745908E6}"/>
              </a:ext>
            </a:extLst>
          </p:cNvPr>
          <p:cNvCxnSpPr>
            <a:cxnSpLocks/>
          </p:cNvCxnSpPr>
          <p:nvPr/>
        </p:nvCxnSpPr>
        <p:spPr>
          <a:xfrm flipH="1">
            <a:off x="8454888" y="2339009"/>
            <a:ext cx="23323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6CDAD5F-F917-4C63-A11C-D1D073E5CA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85464"/>
            <a:ext cx="2385390" cy="82534"/>
          </a:xfrm>
          <a:prstGeom prst="bentConnector3">
            <a:avLst>
              <a:gd name="adj1" fmla="val 6888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6582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55689E-A6DF-4A07-A0C5-0DBFABD8D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084" y="-1"/>
            <a:ext cx="6968234" cy="688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3" y="139838"/>
            <a:ext cx="4635848" cy="1861240"/>
          </a:xfrm>
        </p:spPr>
        <p:txBody>
          <a:bodyPr>
            <a:normAutofit/>
          </a:bodyPr>
          <a:lstStyle/>
          <a:p>
            <a:r>
              <a:rPr lang="en-IE" dirty="0"/>
              <a:t>FPGA interconnects</a:t>
            </a:r>
            <a:br>
              <a:rPr lang="en-IE" dirty="0"/>
            </a:b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75976-9EE9-4A00-8999-27AD7E0D25FF}"/>
              </a:ext>
            </a:extLst>
          </p:cNvPr>
          <p:cNvSpPr txBox="1"/>
          <p:nvPr/>
        </p:nvSpPr>
        <p:spPr>
          <a:xfrm>
            <a:off x="121682" y="1202978"/>
            <a:ext cx="46358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200" dirty="0"/>
              <a:t>A very generic FPGA architecture: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/>
              <a:t>An </a:t>
            </a:r>
            <a:r>
              <a:rPr lang="en-IE" sz="3200"/>
              <a:t>ocean (</a:t>
            </a:r>
            <a:r>
              <a:rPr lang="en-IE" sz="2400"/>
              <a:t>sea</a:t>
            </a:r>
            <a:r>
              <a:rPr lang="en-IE" sz="3200"/>
              <a:t>, </a:t>
            </a:r>
            <a:r>
              <a:rPr lang="en-IE" sz="2000"/>
              <a:t>lake</a:t>
            </a:r>
            <a:r>
              <a:rPr lang="en-IE" sz="3200"/>
              <a:t>, </a:t>
            </a:r>
            <a:r>
              <a:rPr lang="en-IE"/>
              <a:t>puddle</a:t>
            </a:r>
            <a:r>
              <a:rPr lang="en-IE" sz="3200" dirty="0"/>
              <a:t>) of configurable logic blocks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/>
              <a:t>Connected by programmable interconnects</a:t>
            </a:r>
          </a:p>
        </p:txBody>
      </p:sp>
    </p:spTree>
    <p:extLst>
      <p:ext uri="{BB962C8B-B14F-4D97-AF65-F5344CB8AC3E}">
        <p14:creationId xmlns:p14="http://schemas.microsoft.com/office/powerpoint/2010/main" val="10277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– a bit more formal: physical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7"/>
            <a:ext cx="10515600" cy="50780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sz="3800" dirty="0"/>
              <a:t>By example, system </a:t>
            </a:r>
            <a:r>
              <a:rPr lang="en-IE" sz="3800" b="1" dirty="0"/>
              <a:t>time</a:t>
            </a:r>
            <a:r>
              <a:rPr lang="en-IE" sz="3800" dirty="0"/>
              <a:t> type: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time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1e20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units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fs;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 1000 fs;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ns = 1000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us = 1000 ns;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 1000 us;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sec = 1000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min = 60 sec;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hr = 60 min;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units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time;</a:t>
            </a: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679877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3" y="139837"/>
            <a:ext cx="5086422" cy="2060024"/>
          </a:xfrm>
        </p:spPr>
        <p:txBody>
          <a:bodyPr>
            <a:normAutofit/>
          </a:bodyPr>
          <a:lstStyle/>
          <a:p>
            <a:r>
              <a:rPr lang="en-IE" dirty="0"/>
              <a:t>FPGA interconnects</a:t>
            </a:r>
            <a:br>
              <a:rPr lang="en-IE" dirty="0"/>
            </a:br>
            <a:r>
              <a:rPr lang="en-IE" dirty="0"/>
              <a:t>In the real world</a:t>
            </a:r>
            <a:br>
              <a:rPr lang="en-IE" dirty="0"/>
            </a:b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75976-9EE9-4A00-8999-27AD7E0D25FF}"/>
              </a:ext>
            </a:extLst>
          </p:cNvPr>
          <p:cNvSpPr txBox="1"/>
          <p:nvPr/>
        </p:nvSpPr>
        <p:spPr>
          <a:xfrm>
            <a:off x="293959" y="1506267"/>
            <a:ext cx="508642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/>
              <a:t>This </a:t>
            </a:r>
          </a:p>
          <a:p>
            <a:pPr algn="ctr"/>
            <a:r>
              <a:rPr lang="en-IE" sz="4400" b="1" dirty="0"/>
              <a:t>Is </a:t>
            </a:r>
            <a:br>
              <a:rPr lang="en-IE" sz="4400" b="1" dirty="0"/>
            </a:br>
            <a:r>
              <a:rPr lang="en-IE" sz="4400" b="1" dirty="0"/>
              <a:t>Spartan!</a:t>
            </a:r>
            <a:br>
              <a:rPr lang="en-IE" sz="3200" dirty="0"/>
            </a:br>
            <a:r>
              <a:rPr lang="en-IE" dirty="0"/>
              <a:t>(Spartan 6, </a:t>
            </a:r>
            <a:r>
              <a:rPr lang="fr-FR" dirty="0"/>
              <a:t>XC6SLX9, </a:t>
            </a:r>
          </a:p>
          <a:p>
            <a:pPr algn="ctr"/>
            <a:r>
              <a:rPr lang="fr-FR" dirty="0"/>
              <a:t>1430 slices, 5720 luts, 11440 </a:t>
            </a:r>
            <a:r>
              <a:rPr lang="en-IE" dirty="0"/>
              <a:t>FFs</a:t>
            </a:r>
            <a:r>
              <a:rPr lang="fr-FR" dirty="0"/>
              <a:t>)</a:t>
            </a:r>
          </a:p>
          <a:p>
            <a:r>
              <a:rPr lang="en-IE" sz="2400" dirty="0"/>
              <a:t>Displaying: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Long lines (magenta)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Pin lines (green)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Switch matrixes (‘big’ squares)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Slices (tiny dots)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FF0000"/>
                </a:solidFill>
              </a:rPr>
              <a:t>Local slice-level lines are not displayed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38177-6F6B-462A-8E27-FCA07ED6B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969" y="0"/>
            <a:ext cx="6628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959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3" y="139837"/>
            <a:ext cx="5086422" cy="2060024"/>
          </a:xfrm>
        </p:spPr>
        <p:txBody>
          <a:bodyPr>
            <a:normAutofit/>
          </a:bodyPr>
          <a:lstStyle/>
          <a:p>
            <a:r>
              <a:rPr lang="en-IE" dirty="0"/>
              <a:t>FPGA interconnects</a:t>
            </a:r>
            <a:br>
              <a:rPr lang="en-IE" dirty="0"/>
            </a:br>
            <a:r>
              <a:rPr lang="en-IE" dirty="0"/>
              <a:t>In the real world</a:t>
            </a:r>
            <a:br>
              <a:rPr lang="en-IE" dirty="0"/>
            </a:b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75976-9EE9-4A00-8999-27AD7E0D25FF}"/>
              </a:ext>
            </a:extLst>
          </p:cNvPr>
          <p:cNvSpPr txBox="1"/>
          <p:nvPr/>
        </p:nvSpPr>
        <p:spPr>
          <a:xfrm>
            <a:off x="293959" y="1506267"/>
            <a:ext cx="508642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/>
              <a:t>This </a:t>
            </a:r>
            <a:br>
              <a:rPr lang="en-IE" sz="4400" b="1" dirty="0"/>
            </a:br>
            <a:r>
              <a:rPr lang="en-IE" sz="4400" b="1" dirty="0"/>
              <a:t>Is </a:t>
            </a:r>
            <a:br>
              <a:rPr lang="en-IE" sz="4400" b="1" dirty="0"/>
            </a:br>
            <a:r>
              <a:rPr lang="en-IE" sz="4400" b="1" dirty="0"/>
              <a:t>Spartan!</a:t>
            </a:r>
            <a:br>
              <a:rPr lang="en-IE" sz="3200" dirty="0"/>
            </a:br>
            <a:r>
              <a:rPr lang="en-IE" dirty="0"/>
              <a:t>(Spartan 6, </a:t>
            </a:r>
            <a:r>
              <a:rPr lang="fr-FR" dirty="0"/>
              <a:t>XC6SLX9, </a:t>
            </a:r>
          </a:p>
          <a:p>
            <a:pPr algn="ctr"/>
            <a:r>
              <a:rPr lang="fr-FR" dirty="0"/>
              <a:t>1430 slices, 5720 luts, 11440 </a:t>
            </a:r>
            <a:r>
              <a:rPr lang="en-IE" dirty="0"/>
              <a:t>FFs</a:t>
            </a:r>
            <a:r>
              <a:rPr lang="fr-FR" dirty="0"/>
              <a:t>)</a:t>
            </a:r>
          </a:p>
          <a:p>
            <a:r>
              <a:rPr lang="en-IE" sz="2400" dirty="0"/>
              <a:t>Displaying: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Long lines (magenta)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Pin lines (green)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Switch matrixes (‘big’ squares)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Slices (tiny dots)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Local slice-level lines (white mess)</a:t>
            </a:r>
            <a:endParaRPr lang="en-IE" sz="2400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E7F80-B753-48B9-A641-9777456D0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529" y="0"/>
            <a:ext cx="6269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387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3" y="139837"/>
            <a:ext cx="5086422" cy="1702215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 structure, only slices</a:t>
            </a:r>
            <a:br>
              <a:rPr lang="en-IE" dirty="0"/>
            </a:b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75976-9EE9-4A00-8999-27AD7E0D25FF}"/>
              </a:ext>
            </a:extLst>
          </p:cNvPr>
          <p:cNvSpPr txBox="1"/>
          <p:nvPr/>
        </p:nvSpPr>
        <p:spPr>
          <a:xfrm>
            <a:off x="293959" y="1506267"/>
            <a:ext cx="508642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/>
              <a:t>Only CLBS and the “eth preamble” bitstream routes are displayed</a:t>
            </a:r>
          </a:p>
          <a:p>
            <a:endParaRPr lang="en-IE" sz="3600" dirty="0"/>
          </a:p>
          <a:p>
            <a:r>
              <a:rPr lang="en-IE" sz="3600" dirty="0"/>
              <a:t>Key point: in the FPGA, most of the space is taken by the configurable routing / interconnects, and not by the logic cells</a:t>
            </a:r>
            <a:endParaRPr lang="en-IE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4016EB-C54F-43B3-BA20-5A91C08A4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164" y="0"/>
            <a:ext cx="6258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72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3" y="179593"/>
            <a:ext cx="11049900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</a:t>
            </a:r>
            <a:r>
              <a:rPr lang="en-IE" b="1" dirty="0"/>
              <a:t>zoom in, </a:t>
            </a:r>
            <a:r>
              <a:rPr lang="en-IE" dirty="0"/>
              <a:t>local lines not displayed</a:t>
            </a:r>
            <a:br>
              <a:rPr lang="en-IE" dirty="0"/>
            </a:b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F543D-0302-42EF-B4CF-E53147E15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380"/>
            <a:ext cx="12192000" cy="6042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B09DEA-F696-4BFB-939A-63DCDB5BEF28}"/>
              </a:ext>
            </a:extLst>
          </p:cNvPr>
          <p:cNvSpPr txBox="1"/>
          <p:nvPr/>
        </p:nvSpPr>
        <p:spPr>
          <a:xfrm>
            <a:off x="426483" y="4823791"/>
            <a:ext cx="2540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Switch matrixes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949A5F-6B7D-4D8D-905D-66D5E5879104}"/>
              </a:ext>
            </a:extLst>
          </p:cNvPr>
          <p:cNvCxnSpPr>
            <a:cxnSpLocks/>
          </p:cNvCxnSpPr>
          <p:nvPr/>
        </p:nvCxnSpPr>
        <p:spPr>
          <a:xfrm flipH="1" flipV="1">
            <a:off x="874643" y="4651514"/>
            <a:ext cx="291548" cy="27829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6D1D7E-9BFC-4610-A3E8-D308AF88CAE6}"/>
              </a:ext>
            </a:extLst>
          </p:cNvPr>
          <p:cNvCxnSpPr>
            <a:cxnSpLocks/>
          </p:cNvCxnSpPr>
          <p:nvPr/>
        </p:nvCxnSpPr>
        <p:spPr>
          <a:xfrm flipH="1" flipV="1">
            <a:off x="914401" y="4227443"/>
            <a:ext cx="251790" cy="70236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EF0A31-A4E3-44B7-A87F-B73B994C43DC}"/>
              </a:ext>
            </a:extLst>
          </p:cNvPr>
          <p:cNvCxnSpPr>
            <a:cxnSpLocks/>
          </p:cNvCxnSpPr>
          <p:nvPr/>
        </p:nvCxnSpPr>
        <p:spPr>
          <a:xfrm flipH="1" flipV="1">
            <a:off x="914401" y="3836691"/>
            <a:ext cx="357808" cy="109311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F55462-321B-4DA5-AF41-178B7C3FCD30}"/>
              </a:ext>
            </a:extLst>
          </p:cNvPr>
          <p:cNvCxnSpPr>
            <a:cxnSpLocks/>
          </p:cNvCxnSpPr>
          <p:nvPr/>
        </p:nvCxnSpPr>
        <p:spPr>
          <a:xfrm flipH="1" flipV="1">
            <a:off x="3523387" y="4227444"/>
            <a:ext cx="357808" cy="190831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BE5DA97-5DF1-4D7F-B840-BBAFF86BD199}"/>
              </a:ext>
            </a:extLst>
          </p:cNvPr>
          <p:cNvSpPr txBox="1"/>
          <p:nvPr/>
        </p:nvSpPr>
        <p:spPr>
          <a:xfrm>
            <a:off x="3411122" y="604262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Pin lines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A7AEA6-5C47-4D27-B92C-22C6D890F1C4}"/>
              </a:ext>
            </a:extLst>
          </p:cNvPr>
          <p:cNvSpPr txBox="1"/>
          <p:nvPr/>
        </p:nvSpPr>
        <p:spPr>
          <a:xfrm>
            <a:off x="7168113" y="6304230"/>
            <a:ext cx="1665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Long lines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E37550-2886-4CC9-870C-BD79FD0E26D5}"/>
              </a:ext>
            </a:extLst>
          </p:cNvPr>
          <p:cNvCxnSpPr>
            <a:cxnSpLocks/>
          </p:cNvCxnSpPr>
          <p:nvPr/>
        </p:nvCxnSpPr>
        <p:spPr>
          <a:xfrm flipV="1">
            <a:off x="8426689" y="4227443"/>
            <a:ext cx="2506354" cy="212673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8C677E-C1DF-49BC-888C-60F0FCE9CC99}"/>
              </a:ext>
            </a:extLst>
          </p:cNvPr>
          <p:cNvCxnSpPr>
            <a:cxnSpLocks/>
          </p:cNvCxnSpPr>
          <p:nvPr/>
        </p:nvCxnSpPr>
        <p:spPr>
          <a:xfrm flipH="1" flipV="1">
            <a:off x="5293585" y="4196893"/>
            <a:ext cx="2218703" cy="215728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508A06-067A-4DF9-B5FE-5D05995180D2}"/>
              </a:ext>
            </a:extLst>
          </p:cNvPr>
          <p:cNvCxnSpPr>
            <a:cxnSpLocks/>
          </p:cNvCxnSpPr>
          <p:nvPr/>
        </p:nvCxnSpPr>
        <p:spPr>
          <a:xfrm flipV="1">
            <a:off x="8014558" y="3538330"/>
            <a:ext cx="690438" cy="284980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AE2D824-7F42-476C-832D-14EDD0935677}"/>
              </a:ext>
            </a:extLst>
          </p:cNvPr>
          <p:cNvSpPr txBox="1"/>
          <p:nvPr/>
        </p:nvSpPr>
        <p:spPr>
          <a:xfrm>
            <a:off x="5120651" y="1473806"/>
            <a:ext cx="4665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CLBs are too small to see here</a:t>
            </a:r>
          </a:p>
        </p:txBody>
      </p:sp>
    </p:spTree>
    <p:extLst>
      <p:ext uri="{BB962C8B-B14F-4D97-AF65-F5344CB8AC3E}">
        <p14:creationId xmlns:p14="http://schemas.microsoft.com/office/powerpoint/2010/main" val="221443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0" grpId="0"/>
      <p:bldP spid="3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3" y="179593"/>
            <a:ext cx="11049900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further </a:t>
            </a:r>
            <a:r>
              <a:rPr lang="en-IE" b="1" dirty="0"/>
              <a:t>zoom in</a:t>
            </a:r>
            <a:r>
              <a:rPr lang="en-IE" dirty="0"/>
              <a:t>, no local lines</a:t>
            </a:r>
            <a:br>
              <a:rPr lang="en-IE" dirty="0"/>
            </a:b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C2666F-2739-4D21-A021-9379AB852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223"/>
            <a:ext cx="12192000" cy="6029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26E06F-DF87-4F0F-B746-06B6E27E7685}"/>
              </a:ext>
            </a:extLst>
          </p:cNvPr>
          <p:cNvSpPr txBox="1"/>
          <p:nvPr/>
        </p:nvSpPr>
        <p:spPr>
          <a:xfrm>
            <a:off x="6641763" y="6122504"/>
            <a:ext cx="2540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Switch matrixes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D1E04D-33E7-4AB8-B486-DDDB393A4994}"/>
              </a:ext>
            </a:extLst>
          </p:cNvPr>
          <p:cNvCxnSpPr>
            <a:cxnSpLocks/>
          </p:cNvCxnSpPr>
          <p:nvPr/>
        </p:nvCxnSpPr>
        <p:spPr>
          <a:xfrm flipH="1" flipV="1">
            <a:off x="7089923" y="5950227"/>
            <a:ext cx="291548" cy="27829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3C860B-0328-4A5B-89C4-F6E17AA9A26E}"/>
              </a:ext>
            </a:extLst>
          </p:cNvPr>
          <p:cNvCxnSpPr>
            <a:cxnSpLocks/>
          </p:cNvCxnSpPr>
          <p:nvPr/>
        </p:nvCxnSpPr>
        <p:spPr>
          <a:xfrm flipH="1" flipV="1">
            <a:off x="6983896" y="4731026"/>
            <a:ext cx="397575" cy="149749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F818B0-5670-4BB7-8268-1A1DCA033DC4}"/>
              </a:ext>
            </a:extLst>
          </p:cNvPr>
          <p:cNvCxnSpPr>
            <a:cxnSpLocks/>
          </p:cNvCxnSpPr>
          <p:nvPr/>
        </p:nvCxnSpPr>
        <p:spPr>
          <a:xfrm flipH="1" flipV="1">
            <a:off x="4094922" y="5658678"/>
            <a:ext cx="495189" cy="66298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85B7DF-2B12-4EEF-8FC1-AEB0FE0F2750}"/>
              </a:ext>
            </a:extLst>
          </p:cNvPr>
          <p:cNvSpPr txBox="1"/>
          <p:nvPr/>
        </p:nvSpPr>
        <p:spPr>
          <a:xfrm>
            <a:off x="4120038" y="6228522"/>
            <a:ext cx="2413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Slices (of CLB)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67EA9D-6515-4FC8-801B-53296F185D4D}"/>
              </a:ext>
            </a:extLst>
          </p:cNvPr>
          <p:cNvCxnSpPr>
            <a:cxnSpLocks/>
          </p:cNvCxnSpPr>
          <p:nvPr/>
        </p:nvCxnSpPr>
        <p:spPr>
          <a:xfrm flipH="1" flipV="1">
            <a:off x="4011598" y="5830958"/>
            <a:ext cx="578513" cy="49070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3A5171-CCEB-44A3-8A09-0CC032C2FBDD}"/>
              </a:ext>
            </a:extLst>
          </p:cNvPr>
          <p:cNvCxnSpPr>
            <a:cxnSpLocks/>
          </p:cNvCxnSpPr>
          <p:nvPr/>
        </p:nvCxnSpPr>
        <p:spPr>
          <a:xfrm flipH="1" flipV="1">
            <a:off x="4094922" y="4916557"/>
            <a:ext cx="809562" cy="140510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4BA3AE-E99A-46A8-9F60-AB12A46C2735}"/>
              </a:ext>
            </a:extLst>
          </p:cNvPr>
          <p:cNvCxnSpPr>
            <a:cxnSpLocks/>
          </p:cNvCxnSpPr>
          <p:nvPr/>
        </p:nvCxnSpPr>
        <p:spPr>
          <a:xfrm flipH="1" flipV="1">
            <a:off x="4120038" y="4731026"/>
            <a:ext cx="784446" cy="159063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23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2" y="179593"/>
            <a:ext cx="11765517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</a:t>
            </a:r>
            <a:r>
              <a:rPr lang="en-IE" b="1" dirty="0"/>
              <a:t>local lines displayed</a:t>
            </a:r>
            <a:br>
              <a:rPr lang="en-IE" dirty="0"/>
            </a:b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FBD19-C083-4C17-BD6F-EA41AB1CA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1184"/>
            <a:ext cx="12192000" cy="60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361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3" y="179593"/>
            <a:ext cx="11049900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further </a:t>
            </a:r>
            <a:r>
              <a:rPr lang="en-IE" b="1" dirty="0"/>
              <a:t>zoom in</a:t>
            </a:r>
            <a:br>
              <a:rPr lang="en-IE" dirty="0"/>
            </a:b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CF05F-9F4C-4828-994C-8A8C8BB42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340"/>
            <a:ext cx="12192000" cy="605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557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3" y="179593"/>
            <a:ext cx="11049900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further </a:t>
            </a:r>
            <a:r>
              <a:rPr lang="en-IE" b="1" dirty="0"/>
              <a:t>zoom in</a:t>
            </a:r>
            <a:br>
              <a:rPr lang="en-IE" dirty="0"/>
            </a:b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E2DFE-E1A4-49C4-8C38-96844A929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150"/>
            <a:ext cx="12192000" cy="598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914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3" y="179593"/>
            <a:ext cx="11049900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at a max </a:t>
            </a:r>
            <a:r>
              <a:rPr lang="en-IE" b="1" dirty="0"/>
              <a:t>zoom</a:t>
            </a:r>
            <a:br>
              <a:rPr lang="en-IE" dirty="0"/>
            </a:b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9B7CF-227B-4D96-8372-365AEDA4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5678"/>
            <a:ext cx="12192000" cy="6002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2D0904-BF6D-4255-AC17-06FE04A76285}"/>
              </a:ext>
            </a:extLst>
          </p:cNvPr>
          <p:cNvSpPr txBox="1"/>
          <p:nvPr/>
        </p:nvSpPr>
        <p:spPr>
          <a:xfrm>
            <a:off x="6347791" y="6002322"/>
            <a:ext cx="2201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Switch matrixes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AD1622-FE71-4956-87DD-2C5FCE67CAD9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399722" y="5632174"/>
            <a:ext cx="1948069" cy="6009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A95C71-1F50-4F3B-83D7-37083A3F8EA1}"/>
              </a:ext>
            </a:extLst>
          </p:cNvPr>
          <p:cNvCxnSpPr/>
          <p:nvPr/>
        </p:nvCxnSpPr>
        <p:spPr>
          <a:xfrm flipV="1">
            <a:off x="8189843" y="5608309"/>
            <a:ext cx="781879" cy="6248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395538-F07E-4622-B5DC-E03BAE30056E}"/>
              </a:ext>
            </a:extLst>
          </p:cNvPr>
          <p:cNvSpPr txBox="1"/>
          <p:nvPr/>
        </p:nvSpPr>
        <p:spPr>
          <a:xfrm>
            <a:off x="8766313" y="1014871"/>
            <a:ext cx="1469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Two slices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9BB4A1-C942-46D1-994D-7652885899A9}"/>
              </a:ext>
            </a:extLst>
          </p:cNvPr>
          <p:cNvCxnSpPr>
            <a:cxnSpLocks/>
          </p:cNvCxnSpPr>
          <p:nvPr/>
        </p:nvCxnSpPr>
        <p:spPr>
          <a:xfrm>
            <a:off x="10137913" y="1404897"/>
            <a:ext cx="636104" cy="14310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23AB64-6D0F-4724-8BCF-5F13DB394759}"/>
              </a:ext>
            </a:extLst>
          </p:cNvPr>
          <p:cNvCxnSpPr>
            <a:cxnSpLocks/>
          </p:cNvCxnSpPr>
          <p:nvPr/>
        </p:nvCxnSpPr>
        <p:spPr>
          <a:xfrm>
            <a:off x="9550954" y="1395820"/>
            <a:ext cx="480942" cy="33352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D9E9AB3-9B71-405D-9948-FB7FA871BCB2}"/>
              </a:ext>
            </a:extLst>
          </p:cNvPr>
          <p:cNvSpPr txBox="1"/>
          <p:nvPr/>
        </p:nvSpPr>
        <p:spPr>
          <a:xfrm>
            <a:off x="10683254" y="6141861"/>
            <a:ext cx="1508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Long Lines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FF511-4E4F-4D14-A0F2-39A0318DFB4F}"/>
              </a:ext>
            </a:extLst>
          </p:cNvPr>
          <p:cNvSpPr txBox="1"/>
          <p:nvPr/>
        </p:nvSpPr>
        <p:spPr>
          <a:xfrm>
            <a:off x="-77100" y="2822713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Short Lines</a:t>
            </a:r>
          </a:p>
        </p:txBody>
      </p:sp>
    </p:spTree>
    <p:extLst>
      <p:ext uri="{BB962C8B-B14F-4D97-AF65-F5344CB8AC3E}">
        <p14:creationId xmlns:p14="http://schemas.microsoft.com/office/powerpoint/2010/main" val="41927016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4980F4-CC28-4A32-9B82-AECE2B09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" y="200369"/>
            <a:ext cx="3704049" cy="6266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97458F-5BDA-42E6-AC6E-890254A73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552" y="200369"/>
            <a:ext cx="3871350" cy="6457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B851C2-8FEE-4BD7-8F2D-787C4FB91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374" y="200369"/>
            <a:ext cx="4011750" cy="3300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424962-E153-4AA8-8FC2-FDE78C94C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378" y="3521617"/>
            <a:ext cx="3225741" cy="31360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14B4622-1AD6-4980-BAE2-D0CA48057E84}"/>
              </a:ext>
            </a:extLst>
          </p:cNvPr>
          <p:cNvSpPr/>
          <p:nvPr/>
        </p:nvSpPr>
        <p:spPr>
          <a:xfrm>
            <a:off x="1790700" y="2781300"/>
            <a:ext cx="609600" cy="1181100"/>
          </a:xfrm>
          <a:prstGeom prst="rect">
            <a:avLst/>
          </a:prstGeom>
          <a:noFill/>
          <a:ln w="571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68487F-224A-4EDF-80BE-229CED59CC7B}"/>
              </a:ext>
            </a:extLst>
          </p:cNvPr>
          <p:cNvCxnSpPr>
            <a:cxnSpLocks/>
          </p:cNvCxnSpPr>
          <p:nvPr/>
        </p:nvCxnSpPr>
        <p:spPr>
          <a:xfrm flipV="1">
            <a:off x="1790700" y="200370"/>
            <a:ext cx="2223852" cy="258093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BF5576-6D92-4EA5-B1F0-5AF6C715BE87}"/>
              </a:ext>
            </a:extLst>
          </p:cNvPr>
          <p:cNvCxnSpPr>
            <a:cxnSpLocks/>
          </p:cNvCxnSpPr>
          <p:nvPr/>
        </p:nvCxnSpPr>
        <p:spPr>
          <a:xfrm>
            <a:off x="1790700" y="3962400"/>
            <a:ext cx="2223852" cy="265706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ABBAD0C-8F41-4EA3-8593-3A694E51461E}"/>
              </a:ext>
            </a:extLst>
          </p:cNvPr>
          <p:cNvSpPr/>
          <p:nvPr/>
        </p:nvSpPr>
        <p:spPr>
          <a:xfrm>
            <a:off x="5998014" y="2085560"/>
            <a:ext cx="609600" cy="631134"/>
          </a:xfrm>
          <a:prstGeom prst="rect">
            <a:avLst/>
          </a:prstGeom>
          <a:noFill/>
          <a:ln w="571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1005CF-F0BE-4751-812C-F409C48C88DA}"/>
              </a:ext>
            </a:extLst>
          </p:cNvPr>
          <p:cNvCxnSpPr>
            <a:cxnSpLocks/>
          </p:cNvCxnSpPr>
          <p:nvPr/>
        </p:nvCxnSpPr>
        <p:spPr>
          <a:xfrm flipV="1">
            <a:off x="5998014" y="200368"/>
            <a:ext cx="2035514" cy="188101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3B61DF2-4C2B-45F8-991A-A315FABF1121}"/>
              </a:ext>
            </a:extLst>
          </p:cNvPr>
          <p:cNvCxnSpPr>
            <a:cxnSpLocks/>
          </p:cNvCxnSpPr>
          <p:nvPr/>
        </p:nvCxnSpPr>
        <p:spPr>
          <a:xfrm>
            <a:off x="6090778" y="2716694"/>
            <a:ext cx="2086672" cy="804923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1E34702-EE0F-44BE-B3B2-BEAC1D12E2B6}"/>
              </a:ext>
            </a:extLst>
          </p:cNvPr>
          <p:cNvSpPr/>
          <p:nvPr/>
        </p:nvSpPr>
        <p:spPr>
          <a:xfrm>
            <a:off x="10016990" y="1492491"/>
            <a:ext cx="810036" cy="853143"/>
          </a:xfrm>
          <a:prstGeom prst="rect">
            <a:avLst/>
          </a:prstGeom>
          <a:noFill/>
          <a:ln w="571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AF62B7E-E471-4EEB-A797-06B67B512D70}"/>
              </a:ext>
            </a:extLst>
          </p:cNvPr>
          <p:cNvCxnSpPr>
            <a:cxnSpLocks/>
          </p:cNvCxnSpPr>
          <p:nvPr/>
        </p:nvCxnSpPr>
        <p:spPr>
          <a:xfrm flipV="1">
            <a:off x="8591076" y="1590261"/>
            <a:ext cx="1425914" cy="195229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E420D1B-8EF7-4024-8C3A-CBA5ED2356E9}"/>
              </a:ext>
            </a:extLst>
          </p:cNvPr>
          <p:cNvCxnSpPr>
            <a:cxnSpLocks/>
          </p:cNvCxnSpPr>
          <p:nvPr/>
        </p:nvCxnSpPr>
        <p:spPr>
          <a:xfrm flipH="1" flipV="1">
            <a:off x="10826083" y="1492491"/>
            <a:ext cx="810037" cy="207100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069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arrays,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1825625"/>
            <a:ext cx="11528612" cy="4787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(0 to 255) 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std_logic_vector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(7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  <a:b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ram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(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=&gt; (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=&gt; '0’));</a:t>
            </a:r>
          </a:p>
          <a:p>
            <a:pPr marL="0" indent="0">
              <a:buNone/>
            </a:pPr>
            <a:endParaRPr lang="en-I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natural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&lt;&gt;) 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bit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725425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38100-E1FD-4124-8A1C-2F6B8D48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5081"/>
          </a:xfrm>
        </p:spPr>
        <p:txBody>
          <a:bodyPr/>
          <a:lstStyle/>
          <a:p>
            <a:r>
              <a:rPr lang="en-IE" dirty="0"/>
              <a:t>Why Spartan 6?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F883C-962E-4846-9370-5305C61E8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5082"/>
            <a:ext cx="10515600" cy="5181881"/>
          </a:xfrm>
        </p:spPr>
        <p:txBody>
          <a:bodyPr/>
          <a:lstStyle/>
          <a:p>
            <a:r>
              <a:rPr lang="en-IE" dirty="0"/>
              <a:t>That’s the device I have to play with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18996-CAC7-46E5-A45E-FC75FA0A5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77" y="1631731"/>
            <a:ext cx="7429500" cy="522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BAFA-0A5C-4B4B-A022-F9678150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Time to reveal some magic?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BF2FC-2B68-477D-96CD-3F6AB7342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“Final year project” </a:t>
            </a:r>
          </a:p>
        </p:txBody>
      </p:sp>
    </p:spTree>
    <p:extLst>
      <p:ext uri="{BB962C8B-B14F-4D97-AF65-F5344CB8AC3E}">
        <p14:creationId xmlns:p14="http://schemas.microsoft.com/office/powerpoint/2010/main" val="28890871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0A37E-007C-49A6-905B-3E39F7831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Simple 8-bit CPU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21704-FD00-48D1-8C94-761236143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3200" dirty="0"/>
              <a:t>Let’s now try to design a very simple 8-bit central processing unit</a:t>
            </a:r>
          </a:p>
          <a:p>
            <a:r>
              <a:rPr lang="en-IE" sz="3200" dirty="0"/>
              <a:t>Once we understand the basics would carry on with more advanced designs </a:t>
            </a:r>
          </a:p>
          <a:p>
            <a:r>
              <a:rPr lang="en-IE" sz="3200" dirty="0"/>
              <a:t>Design is based on “</a:t>
            </a:r>
            <a:r>
              <a:rPr lang="en-IE" sz="3200" dirty="0" err="1"/>
              <a:t>Ahmes</a:t>
            </a:r>
            <a:r>
              <a:rPr lang="en-IE" sz="3200" dirty="0"/>
              <a:t>” 8-bit CPU core (link in the appendix C), but the actual design went far from the original design. </a:t>
            </a:r>
          </a:p>
        </p:txBody>
      </p:sp>
    </p:spTree>
    <p:extLst>
      <p:ext uri="{BB962C8B-B14F-4D97-AF65-F5344CB8AC3E}">
        <p14:creationId xmlns:p14="http://schemas.microsoft.com/office/powerpoint/2010/main" val="36490817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1B6C-EED6-4343-87C9-745C82CFD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Our simple 8-bit CPU: 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40AD8-47E1-461D-B2B0-1883820F0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8702"/>
            <a:ext cx="10515600" cy="6061042"/>
          </a:xfrm>
        </p:spPr>
        <p:txBody>
          <a:bodyPr>
            <a:normAutofit lnSpcReduction="10000"/>
          </a:bodyPr>
          <a:lstStyle/>
          <a:p>
            <a:r>
              <a:rPr lang="en-IE" b="1" dirty="0"/>
              <a:t>von Neumann memory</a:t>
            </a:r>
            <a:r>
              <a:rPr lang="en-IE" dirty="0"/>
              <a:t> model – same memory for instructions and data (as opposite to Harvard commonly used in microcontrollers) </a:t>
            </a:r>
          </a:p>
          <a:p>
            <a:r>
              <a:rPr lang="en-IE" b="1" dirty="0"/>
              <a:t>accumulator machine</a:t>
            </a:r>
            <a:r>
              <a:rPr lang="en-IE" dirty="0"/>
              <a:t>: single general purpose register called “accumulator”</a:t>
            </a:r>
          </a:p>
          <a:p>
            <a:pPr lvl="1"/>
            <a:r>
              <a:rPr lang="en-IE" dirty="0"/>
              <a:t>Any math/logical/etc instruction implicitly refers to the accumulator as the first argument </a:t>
            </a:r>
          </a:p>
          <a:p>
            <a:pPr lvl="1"/>
            <a:r>
              <a:rPr lang="en-IE" dirty="0"/>
              <a:t>Many “old days” computers were accumulator machines </a:t>
            </a:r>
          </a:p>
          <a:p>
            <a:pPr lvl="2"/>
            <a:r>
              <a:rPr lang="en-IE" dirty="0"/>
              <a:t>ENIAC (20 accumulators operating in parallel)</a:t>
            </a:r>
          </a:p>
          <a:p>
            <a:pPr lvl="2"/>
            <a:r>
              <a:rPr lang="en-IE" dirty="0"/>
              <a:t>PDP-8 </a:t>
            </a:r>
          </a:p>
          <a:p>
            <a:pPr lvl="2"/>
            <a:r>
              <a:rPr lang="en-IE" dirty="0"/>
              <a:t>MOS 6502</a:t>
            </a:r>
          </a:p>
          <a:p>
            <a:pPr lvl="2"/>
            <a:r>
              <a:rPr lang="en-IE" dirty="0"/>
              <a:t>Intel 4004 and 8008 (modern day x86 has echoes of those days, for example “</a:t>
            </a:r>
            <a:r>
              <a:rPr lang="en-IE" dirty="0" err="1"/>
              <a:t>mul</a:t>
            </a:r>
            <a:r>
              <a:rPr lang="en-IE" dirty="0"/>
              <a:t> ecx” instruction would multiply registers “ecx” and “eax” and put result into pair of registers “eax” and “edx”)</a:t>
            </a:r>
          </a:p>
          <a:p>
            <a:pPr lvl="2"/>
            <a:r>
              <a:rPr lang="en-IE" dirty="0"/>
              <a:t>Intel 8051 microcontroller (this family is still in production and new derived chips are being produced these days) </a:t>
            </a:r>
          </a:p>
          <a:p>
            <a:pPr lvl="1"/>
            <a:r>
              <a:rPr lang="en-IE" dirty="0"/>
              <a:t>Thus, “accumulator machine” is not a sort of academic simplification of reality (aka “assume there no other bodies in the whole universe but two mass-points A and B”), but a production-used type of computers</a:t>
            </a:r>
          </a:p>
        </p:txBody>
      </p:sp>
    </p:spTree>
    <p:extLst>
      <p:ext uri="{BB962C8B-B14F-4D97-AF65-F5344CB8AC3E}">
        <p14:creationId xmlns:p14="http://schemas.microsoft.com/office/powerpoint/2010/main" val="4614036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1B6C-EED6-4343-87C9-745C82CFD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Our simple 8-bit CPU: architecture overview,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40AD8-47E1-461D-B2B0-1883820F0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8702"/>
            <a:ext cx="10515600" cy="6061042"/>
          </a:xfrm>
        </p:spPr>
        <p:txBody>
          <a:bodyPr>
            <a:normAutofit fontScale="92500" lnSpcReduction="20000"/>
          </a:bodyPr>
          <a:lstStyle/>
          <a:p>
            <a:r>
              <a:rPr lang="en-IE" sz="3600" dirty="0"/>
              <a:t>8-bit address and data buses – can address only 256 bytes (hey, we are only playing here)</a:t>
            </a:r>
          </a:p>
          <a:p>
            <a:r>
              <a:rPr lang="en-IE" sz="3600" dirty="0"/>
              <a:t>Simple 8-bit ALU with no multiply / divide operations </a:t>
            </a:r>
          </a:p>
          <a:p>
            <a:r>
              <a:rPr lang="en-IE" sz="3600" dirty="0"/>
              <a:t>One register: 8-bit accumulator </a:t>
            </a:r>
          </a:p>
          <a:p>
            <a:r>
              <a:rPr lang="en-IE" sz="3600" dirty="0"/>
              <a:t>Flags register: 4 flags</a:t>
            </a:r>
          </a:p>
          <a:p>
            <a:pPr lvl="1"/>
            <a:r>
              <a:rPr lang="en-IE" sz="3200" b="1" dirty="0"/>
              <a:t>n: </a:t>
            </a:r>
            <a:r>
              <a:rPr lang="en-IE" sz="3200" dirty="0"/>
              <a:t>negative – last ALU result was negative</a:t>
            </a:r>
          </a:p>
          <a:p>
            <a:pPr lvl="1"/>
            <a:r>
              <a:rPr lang="en-IE" sz="3200" b="1" dirty="0"/>
              <a:t>z:</a:t>
            </a:r>
            <a:r>
              <a:rPr lang="en-IE" sz="3200" dirty="0"/>
              <a:t> zero – last ALU result was zero</a:t>
            </a:r>
          </a:p>
          <a:p>
            <a:pPr lvl="1"/>
            <a:r>
              <a:rPr lang="en-IE" sz="3200" b="1" dirty="0"/>
              <a:t>c: </a:t>
            </a:r>
            <a:r>
              <a:rPr lang="en-IE" sz="3200" dirty="0"/>
              <a:t>carry – carry/borrow bit from the last ADD / SUB</a:t>
            </a:r>
          </a:p>
          <a:p>
            <a:pPr lvl="1"/>
            <a:r>
              <a:rPr lang="en-IE" sz="3200" b="1" dirty="0"/>
              <a:t>v: </a:t>
            </a:r>
            <a:r>
              <a:rPr lang="en-IE" sz="3200" dirty="0"/>
              <a:t>overflow – last ALU resulted in a signed overflow </a:t>
            </a:r>
          </a:p>
          <a:p>
            <a:r>
              <a:rPr lang="en-IE" sz="3600" dirty="0"/>
              <a:t>33 instructions all together (15 instructions in the “first cut”)</a:t>
            </a:r>
          </a:p>
          <a:p>
            <a:r>
              <a:rPr lang="en-IE" sz="3600" dirty="0"/>
              <a:t>All instructions are encoded as 2-bytes for simplicity, first byte identifies operation, second byte – an argument</a:t>
            </a:r>
          </a:p>
        </p:txBody>
      </p:sp>
    </p:spTree>
    <p:extLst>
      <p:ext uri="{BB962C8B-B14F-4D97-AF65-F5344CB8AC3E}">
        <p14:creationId xmlns:p14="http://schemas.microsoft.com/office/powerpoint/2010/main" val="39443817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908748"/>
              </p:ext>
            </p:extLst>
          </p:nvPr>
        </p:nvGraphicFramePr>
        <p:xfrm>
          <a:off x="530088" y="993913"/>
          <a:ext cx="11158329" cy="417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2941982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950226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STA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 =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Store content of the accumulator into address ‘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2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LDA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Load accumulator with the content of memory address ‘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9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LDC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Load accumulator with direct value from the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ADD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+=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6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ADDC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+=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 +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Add with the carry that was set by the previous 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-=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SUBC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-=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 +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NEG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 = -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Treats A as signed, inverts sign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807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8199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set, cont.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62675"/>
              </p:ext>
            </p:extLst>
          </p:nvPr>
        </p:nvGraphicFramePr>
        <p:xfrm>
          <a:off x="530088" y="993913"/>
          <a:ext cx="11158329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3281862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610346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OR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|=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2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AND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&amp;=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9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XOR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^=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NOT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!A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6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SHR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((unsigned)A) &gt;&gt;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SHL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A &lt;&lt;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SHAR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((signed)A) &gt;&gt;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(A &lt;&lt; </a:t>
                      </a:r>
                      <a:r>
                        <a:rPr lang="en-IE" sz="2000" dirty="0" err="1"/>
                        <a:t>val</a:t>
                      </a:r>
                      <a:r>
                        <a:rPr lang="en-IE" sz="2000" dirty="0"/>
                        <a:t>) | (A &gt;&gt; (8-val))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left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80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A = (A &gt;&gt; </a:t>
                      </a:r>
                      <a:r>
                        <a:rPr lang="en-IE" sz="2000" dirty="0" err="1"/>
                        <a:t>val</a:t>
                      </a:r>
                      <a:r>
                        <a:rPr lang="en-IE" sz="2000" dirty="0"/>
                        <a:t>) | (A &lt;&lt; (8-val))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649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TL;DR;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through carry 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01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TL;DR;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through carry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47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79970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519300"/>
              </p:ext>
            </p:extLst>
          </p:nvPr>
        </p:nvGraphicFramePr>
        <p:xfrm>
          <a:off x="530088" y="993913"/>
          <a:ext cx="11158329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2941982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950226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JMP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pc =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Jump to address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2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JMP_A </a:t>
                      </a:r>
                      <a:r>
                        <a:rPr lang="en-IE" sz="2000" dirty="0" err="1"/>
                        <a:t>arg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pc = A +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Jump to address A +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9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JN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if (n==1)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Jump to address if negative result (n=1)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JP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if (n==0)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Jump to address if positive result (n=0)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6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JNZ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if (z == 0)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Jump to address if non zero result (n=0)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JZ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if (z == 1)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Jump to address if zero result (n=1)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JNC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if (c == 0)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Jump to address if carry is not set (c=0)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JC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if (c == 1)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Jump to address if carry is set (c=1)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80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JNV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if (v == 0)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Jump to address if no overflow (v=0)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4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JV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if (v == 1)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Jump to address if overflow (v=1)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647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9523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972996"/>
              </p:ext>
            </p:extLst>
          </p:nvPr>
        </p:nvGraphicFramePr>
        <p:xfrm>
          <a:off x="530088" y="993913"/>
          <a:ext cx="11158329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2941982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950226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 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</a:t>
                      </a:r>
                      <a:r>
                        <a:rPr lang="en-IE" sz="2000" dirty="0" err="1"/>
                        <a:t>io_port</a:t>
                      </a:r>
                      <a:r>
                        <a:rPr lang="en-IE" sz="2000" dirty="0"/>
                        <a:t>[port]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Read byte from I/O port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2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OUT 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 err="1"/>
                        <a:t>io_port</a:t>
                      </a:r>
                      <a:r>
                        <a:rPr lang="en-IE" sz="2000" dirty="0"/>
                        <a:t>[port] =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Write byte to I/O 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9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do {} while(false);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No operation, argument byte is unused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HLT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exit(0);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Full CPU stop until reset, argument byte is unused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69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03897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64B75-491D-43E9-8B7D-EA34410B3FA5}"/>
              </a:ext>
            </a:extLst>
          </p:cNvPr>
          <p:cNvSpPr txBox="1"/>
          <p:nvPr/>
        </p:nvSpPr>
        <p:spPr>
          <a:xfrm>
            <a:off x="484094" y="1183341"/>
            <a:ext cx="1095487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On a first iteration, we would implement even simpler CPU that can handle only the following sub-set of instructions: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STA / LDA / LDC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ADD / ADDC / SUB / SUBC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OR / AND / 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JMP / JNZ / JZ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HLT / NOP </a:t>
            </a:r>
          </a:p>
          <a:p>
            <a:endParaRPr lang="en-IE" sz="2800" dirty="0"/>
          </a:p>
          <a:p>
            <a:r>
              <a:rPr lang="en-IE" sz="2800" dirty="0"/>
              <a:t>Such minimalistic CPU isn’t very practical, but works well for generating Fibonacci Sequence, thus let’s call it “Fibonacci Processing Unit”- </a:t>
            </a:r>
            <a:r>
              <a:rPr lang="en-IE" sz="2800" dirty="0" err="1"/>
              <a:t>FibPU</a:t>
            </a:r>
            <a:endParaRPr lang="en-IE" sz="2800" dirty="0"/>
          </a:p>
          <a:p>
            <a:endParaRPr lang="en-IE" sz="2800" dirty="0"/>
          </a:p>
          <a:p>
            <a:r>
              <a:rPr lang="en-IE" sz="2800" dirty="0"/>
              <a:t>Our VHDL code would also include memory module, so in fact we are building a SoC – System on a Chip</a:t>
            </a:r>
          </a:p>
        </p:txBody>
      </p:sp>
    </p:spTree>
    <p:extLst>
      <p:ext uri="{BB962C8B-B14F-4D97-AF65-F5344CB8AC3E}">
        <p14:creationId xmlns:p14="http://schemas.microsoft.com/office/powerpoint/2010/main" val="3200670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arrays,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1825625"/>
            <a:ext cx="11528612" cy="478721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(0 to 255)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std_logic_vector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(7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  <a:b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ram :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:=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=&gt;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=&gt; '0'));</a:t>
            </a:r>
            <a:b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</a:t>
            </a:r>
            <a:r>
              <a:rPr lang="en-I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Xilinx-specific: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 be also peppered with: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ram_style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: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ram_style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of ram :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"distributed";</a:t>
            </a:r>
          </a:p>
          <a:p>
            <a:pPr marL="0" indent="0">
              <a:buNone/>
            </a:pP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or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ram_style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of ram :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“block";</a:t>
            </a:r>
          </a:p>
          <a:p>
            <a:pPr marL="0" indent="0">
              <a:buNone/>
            </a:pP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or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ram_style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of ram :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“auto";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0070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129F4-CAF7-4F2E-9CF2-43F2C21CE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94" y="18255"/>
            <a:ext cx="4247313" cy="1756757"/>
          </a:xfrm>
        </p:spPr>
        <p:txBody>
          <a:bodyPr/>
          <a:lstStyle/>
          <a:p>
            <a:r>
              <a:rPr lang="en-IE" dirty="0"/>
              <a:t>High-Level-Design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762CA-E8BE-4D9A-ABEA-33F349798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007" y="0"/>
            <a:ext cx="7606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238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2E1-9CA6-480D-B724-5AEE2DD9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486649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types.vhd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AFE1A-C661-43BA-B905-471D0B15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91" y="486650"/>
            <a:ext cx="9511944" cy="637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979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2E1-9CA6-480D-B724-5AEE2DD9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486649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opcodes.vhd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4013F-A43E-4522-9EA4-EA50E28C6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929" y="24452"/>
            <a:ext cx="8619034" cy="683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105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2E1-9CA6-480D-B724-5AEE2DD9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0611"/>
          </a:xfrm>
        </p:spPr>
        <p:txBody>
          <a:bodyPr/>
          <a:lstStyle/>
          <a:p>
            <a:r>
              <a:rPr lang="en-IE" dirty="0"/>
              <a:t>RAM – </a:t>
            </a:r>
            <a:r>
              <a:rPr lang="en-IE" dirty="0" err="1"/>
              <a:t>memory.vhd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3EB74A-4BE1-4B36-8D73-2488E9D8A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171575"/>
            <a:ext cx="118681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234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2E1-9CA6-480D-B724-5AEE2DD9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0611"/>
          </a:xfrm>
        </p:spPr>
        <p:txBody>
          <a:bodyPr/>
          <a:lstStyle/>
          <a:p>
            <a:r>
              <a:rPr lang="en-IE" dirty="0"/>
              <a:t>RAM – </a:t>
            </a:r>
            <a:r>
              <a:rPr lang="en-IE" dirty="0" err="1"/>
              <a:t>memory.vhd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D68B2-F13D-4892-AF99-E6EFE3506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0" y="863755"/>
            <a:ext cx="11905129" cy="580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676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2E1-9CA6-480D-B724-5AEE2DD9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43787"/>
          </a:xfrm>
        </p:spPr>
        <p:txBody>
          <a:bodyPr>
            <a:normAutofit fontScale="90000"/>
          </a:bodyPr>
          <a:lstStyle/>
          <a:p>
            <a:r>
              <a:rPr lang="en-IE" dirty="0"/>
              <a:t>RAM – </a:t>
            </a:r>
            <a:r>
              <a:rPr lang="en-IE" dirty="0" err="1"/>
              <a:t>memory.vhd</a:t>
            </a:r>
            <a:r>
              <a:rPr lang="en-IE" dirty="0"/>
              <a:t> – preloaded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7C8F-0C0D-406A-8E37-3A1CBED37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27" y="581024"/>
            <a:ext cx="684847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31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27529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pio.vhd</a:t>
            </a:r>
            <a:r>
              <a:rPr lang="en-IE" dirty="0"/>
              <a:t> – does nothing in the first cut (just a stub)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322D6-E99D-4F11-8E1D-1268CADE5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143"/>
            <a:ext cx="12192000" cy="592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816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27529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alu.vhd</a:t>
            </a:r>
            <a:r>
              <a:rPr lang="en-IE" dirty="0"/>
              <a:t> – getting closer…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8F847-5CBA-4E14-BA11-DEA3DAB4D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2" y="639363"/>
            <a:ext cx="11788588" cy="640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874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69E614-528E-4D37-AE2E-DA3DD903D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3" y="0"/>
            <a:ext cx="1088584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0706" y="0"/>
            <a:ext cx="4751294" cy="770965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alu.vhd</a:t>
            </a:r>
            <a:r>
              <a:rPr lang="en-IE" dirty="0"/>
              <a:t> – architecture</a:t>
            </a:r>
          </a:p>
        </p:txBody>
      </p:sp>
    </p:spTree>
    <p:extLst>
      <p:ext uri="{BB962C8B-B14F-4D97-AF65-F5344CB8AC3E}">
        <p14:creationId xmlns:p14="http://schemas.microsoft.com/office/powerpoint/2010/main" val="7044692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8DC863-FB99-4364-B29F-52FE56022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22" y="0"/>
            <a:ext cx="1023464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9059" y="0"/>
            <a:ext cx="5602941" cy="1120588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core.vhd</a:t>
            </a:r>
            <a:r>
              <a:rPr lang="en-IE" dirty="0"/>
              <a:t> – the control unit with registers</a:t>
            </a:r>
          </a:p>
        </p:txBody>
      </p:sp>
    </p:spTree>
    <p:extLst>
      <p:ext uri="{BB962C8B-B14F-4D97-AF65-F5344CB8AC3E}">
        <p14:creationId xmlns:p14="http://schemas.microsoft.com/office/powerpoint/2010/main" val="380384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3323</TotalTime>
  <Words>3809</Words>
  <Application>Microsoft Office PowerPoint</Application>
  <PresentationFormat>Widescreen</PresentationFormat>
  <Paragraphs>716</Paragraphs>
  <Slides>119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4" baseType="lpstr">
      <vt:lpstr>Arial</vt:lpstr>
      <vt:lpstr>Calibri</vt:lpstr>
      <vt:lpstr>Calibri Light</vt:lpstr>
      <vt:lpstr>Courier New</vt:lpstr>
      <vt:lpstr>Office Theme</vt:lpstr>
      <vt:lpstr>Hardware design basics</vt:lpstr>
      <vt:lpstr>VHDL – a bit more formal introduction</vt:lpstr>
      <vt:lpstr>VHDL: example object definitions</vt:lpstr>
      <vt:lpstr>VHDL – a bit more formal: basic types</vt:lpstr>
      <vt:lpstr>VHDL – a bit more formal: basic types</vt:lpstr>
      <vt:lpstr>VHDL – a bit more formal: types</vt:lpstr>
      <vt:lpstr>VHDL – a bit more formal: physical types</vt:lpstr>
      <vt:lpstr>VHDL: arrays, example</vt:lpstr>
      <vt:lpstr>VHDL: arrays, example</vt:lpstr>
      <vt:lpstr>VHDL: records (structs), example</vt:lpstr>
      <vt:lpstr>VHDL: operations: relational</vt:lpstr>
      <vt:lpstr>VHDL: operations: logic</vt:lpstr>
      <vt:lpstr>VHDL: operations: Arithmetic</vt:lpstr>
      <vt:lpstr>VHDL: operations: Concatenation</vt:lpstr>
      <vt:lpstr>VHDL: design units</vt:lpstr>
      <vt:lpstr>VHDL: entity, formal syntax</vt:lpstr>
      <vt:lpstr>VHDL: entity - example</vt:lpstr>
      <vt:lpstr>VHDL: entity, example with generics</vt:lpstr>
      <vt:lpstr>VHDL: architecture, formal syntax</vt:lpstr>
      <vt:lpstr>VHDL: architecture, code example:</vt:lpstr>
      <vt:lpstr>VHDL: package </vt:lpstr>
      <vt:lpstr>VHDL: package usage  </vt:lpstr>
      <vt:lpstr>VHDL: concurrent &amp; sequential statements </vt:lpstr>
      <vt:lpstr>VHDL: concurrent statements </vt:lpstr>
      <vt:lpstr>VHDL: sequential statements </vt:lpstr>
      <vt:lpstr>VHDL: process (sequential statements):</vt:lpstr>
      <vt:lpstr>VHDL: process, sensitivity list:</vt:lpstr>
      <vt:lpstr>VHDL: process, wait statement:</vt:lpstr>
      <vt:lpstr>VHDL: process, wait statement:</vt:lpstr>
      <vt:lpstr>VHDL: process, signals vs variables</vt:lpstr>
      <vt:lpstr>VHDL: process, signals vs variables, example:</vt:lpstr>
      <vt:lpstr>VHDL: process, signals vs variables</vt:lpstr>
      <vt:lpstr>VHDL: Variable assignment (process only)</vt:lpstr>
      <vt:lpstr>VHDL: signal assignment</vt:lpstr>
      <vt:lpstr>VHDL: conditional signal assignment</vt:lpstr>
      <vt:lpstr>VHDL: selective signal assignment</vt:lpstr>
      <vt:lpstr>VHDL: sequential stm, if-statements, formal syntax</vt:lpstr>
      <vt:lpstr>VHDL: sequential stm, case-statements, formal syntax</vt:lpstr>
      <vt:lpstr>VHDL: sequential stm, while loops</vt:lpstr>
      <vt:lpstr>VHDL: sequential stm, for loops</vt:lpstr>
      <vt:lpstr>VHDL: generate statements, ‘if’</vt:lpstr>
      <vt:lpstr>VHDL: generate statements, ‘if’</vt:lpstr>
      <vt:lpstr>VHDL: generate statements, “for”</vt:lpstr>
      <vt:lpstr>VHDL: generate statements, ‘for’</vt:lpstr>
      <vt:lpstr>VHDL: function, just a syntax</vt:lpstr>
      <vt:lpstr>VHDL: procedure, just a syntax</vt:lpstr>
      <vt:lpstr>FPGAs</vt:lpstr>
      <vt:lpstr>Sequence 111 detection FSM</vt:lpstr>
      <vt:lpstr>Sync counter FSM</vt:lpstr>
      <vt:lpstr>Ethernet preamble detection FSM</vt:lpstr>
      <vt:lpstr>FPGAs..</vt:lpstr>
      <vt:lpstr>Sequence 111 detection, generalized</vt:lpstr>
      <vt:lpstr>Sync counter:</vt:lpstr>
      <vt:lpstr>Ethernet preamble detection</vt:lpstr>
      <vt:lpstr>FPGA</vt:lpstr>
      <vt:lpstr>FPGA, simplified configurable logic block</vt:lpstr>
      <vt:lpstr>LUT structure</vt:lpstr>
      <vt:lpstr>FPGA: CLBs in a real world, Spartan 6 example</vt:lpstr>
      <vt:lpstr>FPGA: Xilinx Spartan 6, SLICEX: </vt:lpstr>
      <vt:lpstr>FPGA: Xilinx Spartan 6, SLICEL: </vt:lpstr>
      <vt:lpstr>FPGA: Xilinx Spartan 6, SLICEM: </vt:lpstr>
      <vt:lpstr>Spartan 6, ¼ of SLICEX, configuration variants</vt:lpstr>
      <vt:lpstr>Spartan 6, ¼ of SLICEX config., variant 1</vt:lpstr>
      <vt:lpstr>Spartan 6, ¼ of SLICEX config., variant 2</vt:lpstr>
      <vt:lpstr>Spartan 6, ¼ of SLICEX config., variant 3</vt:lpstr>
      <vt:lpstr>Spartan 6, ¼ of SLICEX config., variant 4</vt:lpstr>
      <vt:lpstr>Spartan 6, ¼ of SLICEX config., variant 5</vt:lpstr>
      <vt:lpstr>Spartan 6, ¼ of SLICEX config., variant 6</vt:lpstr>
      <vt:lpstr>FPGA interconnects </vt:lpstr>
      <vt:lpstr>FPGA interconnects In the real world </vt:lpstr>
      <vt:lpstr>FPGA interconnects In the real world </vt:lpstr>
      <vt:lpstr>Spartan 6 XC6SLX9 structure, only slices </vt:lpstr>
      <vt:lpstr>Spartan 6 XC6SLX9, zoom in, local lines not displayed </vt:lpstr>
      <vt:lpstr>Spartan 6 XC6SLX9, further zoom in, no local lines </vt:lpstr>
      <vt:lpstr>Spartan 6 XC6SLX9, local lines displayed </vt:lpstr>
      <vt:lpstr>Spartan 6 XC6SLX9, further zoom in </vt:lpstr>
      <vt:lpstr>Spartan 6 XC6SLX9, further zoom in </vt:lpstr>
      <vt:lpstr>Spartan 6 XC6SLX9, at a max zoom </vt:lpstr>
      <vt:lpstr>PowerPoint Presentation</vt:lpstr>
      <vt:lpstr>Why Spartan 6? </vt:lpstr>
      <vt:lpstr>Time to reveal some magic?</vt:lpstr>
      <vt:lpstr>Simple 8-bit CPU </vt:lpstr>
      <vt:lpstr>Our simple 8-bit CPU: architecture overview</vt:lpstr>
      <vt:lpstr>Our simple 8-bit CPU: architecture overview, cont.</vt:lpstr>
      <vt:lpstr>Our simple 8-bit CPU: instruction set</vt:lpstr>
      <vt:lpstr>Our simple 8-bit CPU: instruction set, cont.</vt:lpstr>
      <vt:lpstr>Our simple 8-bit CPU: instruction set</vt:lpstr>
      <vt:lpstr>Our simple 8-bit CPU: instruction set</vt:lpstr>
      <vt:lpstr>Our simple 8-bit CPU: instruction set</vt:lpstr>
      <vt:lpstr>High-Level-Design</vt:lpstr>
      <vt:lpstr>types.vhd</vt:lpstr>
      <vt:lpstr>opcodes.vhd</vt:lpstr>
      <vt:lpstr>RAM – memory.vhd</vt:lpstr>
      <vt:lpstr>RAM – memory.vhd</vt:lpstr>
      <vt:lpstr>RAM – memory.vhd – preloaded code</vt:lpstr>
      <vt:lpstr>pio.vhd – does nothing in the first cut (just a stub)</vt:lpstr>
      <vt:lpstr>alu.vhd – getting closer…</vt:lpstr>
      <vt:lpstr>alu.vhd – architecture</vt:lpstr>
      <vt:lpstr>core.vhd – the control unit with registers</vt:lpstr>
      <vt:lpstr>core.vhd</vt:lpstr>
      <vt:lpstr>core.vhd</vt:lpstr>
      <vt:lpstr>core.vhd</vt:lpstr>
      <vt:lpstr>core.vhd</vt:lpstr>
      <vt:lpstr>core.vhd</vt:lpstr>
      <vt:lpstr>core.vhd</vt:lpstr>
      <vt:lpstr>core.vhd</vt:lpstr>
      <vt:lpstr>core.vhd</vt:lpstr>
      <vt:lpstr>core.vhd</vt:lpstr>
      <vt:lpstr>core.vhd</vt:lpstr>
      <vt:lpstr>TB_core.vhd – let’s test it</vt:lpstr>
      <vt:lpstr>TB_core.vhd – simulation run</vt:lpstr>
      <vt:lpstr>TB_core.vhd – simulation run – zoom in</vt:lpstr>
      <vt:lpstr>soc.vhd – simply linking everything together</vt:lpstr>
      <vt:lpstr>Let’s add some more code now</vt:lpstr>
      <vt:lpstr>What I didn’t tell you?</vt:lpstr>
      <vt:lpstr>Items not covered</vt:lpstr>
      <vt:lpstr>Appendix A. Xilinx Spartan 6 family summary</vt:lpstr>
      <vt:lpstr>Appendix B. Xilinx Virtex Ultrascale family summary</vt:lpstr>
      <vt:lpstr>Appendix C. 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Sergey Parshin</dc:creator>
  <cp:lastModifiedBy>Sergey Parshin</cp:lastModifiedBy>
  <cp:revision>133</cp:revision>
  <dcterms:created xsi:type="dcterms:W3CDTF">2019-09-30T15:43:21Z</dcterms:created>
  <dcterms:modified xsi:type="dcterms:W3CDTF">2019-10-14T22:49:12Z</dcterms:modified>
</cp:coreProperties>
</file>